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handoutMasterIdLst>
    <p:handoutMasterId r:id="rId36"/>
  </p:handoutMasterIdLst>
  <p:sldIdLst>
    <p:sldId id="268" r:id="rId5"/>
    <p:sldId id="278" r:id="rId6"/>
    <p:sldId id="279" r:id="rId7"/>
    <p:sldId id="280" r:id="rId8"/>
    <p:sldId id="281" r:id="rId9"/>
    <p:sldId id="282" r:id="rId10"/>
    <p:sldId id="283" r:id="rId11"/>
    <p:sldId id="258" r:id="rId12"/>
    <p:sldId id="277" r:id="rId13"/>
    <p:sldId id="269" r:id="rId14"/>
    <p:sldId id="289" r:id="rId15"/>
    <p:sldId id="270" r:id="rId16"/>
    <p:sldId id="290" r:id="rId17"/>
    <p:sldId id="271" r:id="rId18"/>
    <p:sldId id="291" r:id="rId19"/>
    <p:sldId id="272" r:id="rId20"/>
    <p:sldId id="292" r:id="rId21"/>
    <p:sldId id="273" r:id="rId22"/>
    <p:sldId id="294" r:id="rId23"/>
    <p:sldId id="274" r:id="rId24"/>
    <p:sldId id="293" r:id="rId25"/>
    <p:sldId id="275" r:id="rId26"/>
    <p:sldId id="295" r:id="rId27"/>
    <p:sldId id="276" r:id="rId28"/>
    <p:sldId id="296" r:id="rId29"/>
    <p:sldId id="287" r:id="rId30"/>
    <p:sldId id="286" r:id="rId31"/>
    <p:sldId id="285" r:id="rId32"/>
    <p:sldId id="288" r:id="rId33"/>
    <p:sldId id="28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3D8"/>
    <a:srgbClr val="FEF2D8"/>
    <a:srgbClr val="FEF3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6CAB09-4A6F-4689-B00C-5E0B7DC000A7}" v="93" dt="2020-03-26T03:02:57.4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0" d="100"/>
          <a:sy n="80" d="100"/>
        </p:scale>
        <p:origin x="58" y="182"/>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Jamie" userId="d1ec76e5-7b8b-4b6c-8317-d88f6e3e1433" providerId="ADAL" clId="{9B6CAB09-4A6F-4689-B00C-5E0B7DC000A7}"/>
    <pc:docChg chg="undo custSel addSld delSld modSld sldOrd">
      <pc:chgData name="Lu,Jamie" userId="d1ec76e5-7b8b-4b6c-8317-d88f6e3e1433" providerId="ADAL" clId="{9B6CAB09-4A6F-4689-B00C-5E0B7DC000A7}" dt="2020-03-26T03:03:49.312" v="6271" actId="14100"/>
      <pc:docMkLst>
        <pc:docMk/>
      </pc:docMkLst>
      <pc:sldChg chg="modSp mod">
        <pc:chgData name="Lu,Jamie" userId="d1ec76e5-7b8b-4b6c-8317-d88f6e3e1433" providerId="ADAL" clId="{9B6CAB09-4A6F-4689-B00C-5E0B7DC000A7}" dt="2020-03-21T19:20:31.096" v="611" actId="20577"/>
        <pc:sldMkLst>
          <pc:docMk/>
          <pc:sldMk cId="2370110780" sldId="268"/>
        </pc:sldMkLst>
        <pc:spChg chg="mod">
          <ac:chgData name="Lu,Jamie" userId="d1ec76e5-7b8b-4b6c-8317-d88f6e3e1433" providerId="ADAL" clId="{9B6CAB09-4A6F-4689-B00C-5E0B7DC000A7}" dt="2020-03-21T19:20:31.096" v="611" actId="20577"/>
          <ac:spMkLst>
            <pc:docMk/>
            <pc:sldMk cId="2370110780" sldId="268"/>
            <ac:spMk id="3" creationId="{00000000-0000-0000-0000-000000000000}"/>
          </ac:spMkLst>
        </pc:spChg>
      </pc:sldChg>
      <pc:sldChg chg="modSp mod">
        <pc:chgData name="Lu,Jamie" userId="d1ec76e5-7b8b-4b6c-8317-d88f6e3e1433" providerId="ADAL" clId="{9B6CAB09-4A6F-4689-B00C-5E0B7DC000A7}" dt="2020-03-26T01:16:46.253" v="2121" actId="2711"/>
        <pc:sldMkLst>
          <pc:docMk/>
          <pc:sldMk cId="307081332" sldId="269"/>
        </pc:sldMkLst>
        <pc:graphicFrameChg chg="modGraphic">
          <ac:chgData name="Lu,Jamie" userId="d1ec76e5-7b8b-4b6c-8317-d88f6e3e1433" providerId="ADAL" clId="{9B6CAB09-4A6F-4689-B00C-5E0B7DC000A7}" dt="2020-03-26T01:16:46.253" v="2121" actId="2711"/>
          <ac:graphicFrameMkLst>
            <pc:docMk/>
            <pc:sldMk cId="307081332" sldId="269"/>
            <ac:graphicFrameMk id="4" creationId="{2416EAEB-696F-4DA9-96CA-32EE85548F92}"/>
          </ac:graphicFrameMkLst>
        </pc:graphicFrameChg>
      </pc:sldChg>
      <pc:sldChg chg="modSp mod">
        <pc:chgData name="Lu,Jamie" userId="d1ec76e5-7b8b-4b6c-8317-d88f6e3e1433" providerId="ADAL" clId="{9B6CAB09-4A6F-4689-B00C-5E0B7DC000A7}" dt="2020-03-26T01:42:33.416" v="2288" actId="21"/>
        <pc:sldMkLst>
          <pc:docMk/>
          <pc:sldMk cId="2045476437" sldId="270"/>
        </pc:sldMkLst>
        <pc:graphicFrameChg chg="mod modGraphic">
          <ac:chgData name="Lu,Jamie" userId="d1ec76e5-7b8b-4b6c-8317-d88f6e3e1433" providerId="ADAL" clId="{9B6CAB09-4A6F-4689-B00C-5E0B7DC000A7}" dt="2020-03-26T01:42:33.416" v="2288" actId="21"/>
          <ac:graphicFrameMkLst>
            <pc:docMk/>
            <pc:sldMk cId="2045476437" sldId="270"/>
            <ac:graphicFrameMk id="4" creationId="{A3C044FE-7F22-4D91-AE93-5A9921CBA893}"/>
          </ac:graphicFrameMkLst>
        </pc:graphicFrameChg>
      </pc:sldChg>
      <pc:sldChg chg="modSp mod">
        <pc:chgData name="Lu,Jamie" userId="d1ec76e5-7b8b-4b6c-8317-d88f6e3e1433" providerId="ADAL" clId="{9B6CAB09-4A6F-4689-B00C-5E0B7DC000A7}" dt="2020-03-26T02:51:37.274" v="6139" actId="20577"/>
        <pc:sldMkLst>
          <pc:docMk/>
          <pc:sldMk cId="3755350402" sldId="271"/>
        </pc:sldMkLst>
        <pc:graphicFrameChg chg="mod modGraphic">
          <ac:chgData name="Lu,Jamie" userId="d1ec76e5-7b8b-4b6c-8317-d88f6e3e1433" providerId="ADAL" clId="{9B6CAB09-4A6F-4689-B00C-5E0B7DC000A7}" dt="2020-03-26T02:51:37.274" v="6139" actId="20577"/>
          <ac:graphicFrameMkLst>
            <pc:docMk/>
            <pc:sldMk cId="3755350402" sldId="271"/>
            <ac:graphicFrameMk id="4" creationId="{39C7C582-4D4A-42AC-8D88-ED78EF41451C}"/>
          </ac:graphicFrameMkLst>
        </pc:graphicFrameChg>
      </pc:sldChg>
      <pc:sldChg chg="modSp mod">
        <pc:chgData name="Lu,Jamie" userId="d1ec76e5-7b8b-4b6c-8317-d88f6e3e1433" providerId="ADAL" clId="{9B6CAB09-4A6F-4689-B00C-5E0B7DC000A7}" dt="2020-03-26T02:52:39.427" v="6150" actId="21"/>
        <pc:sldMkLst>
          <pc:docMk/>
          <pc:sldMk cId="166581997" sldId="272"/>
        </pc:sldMkLst>
        <pc:graphicFrameChg chg="mod modGraphic">
          <ac:chgData name="Lu,Jamie" userId="d1ec76e5-7b8b-4b6c-8317-d88f6e3e1433" providerId="ADAL" clId="{9B6CAB09-4A6F-4689-B00C-5E0B7DC000A7}" dt="2020-03-26T02:52:39.427" v="6150" actId="21"/>
          <ac:graphicFrameMkLst>
            <pc:docMk/>
            <pc:sldMk cId="166581997" sldId="272"/>
            <ac:graphicFrameMk id="6" creationId="{10B5CCD1-4B54-4CE3-91DB-C40B781B65DF}"/>
          </ac:graphicFrameMkLst>
        </pc:graphicFrameChg>
      </pc:sldChg>
      <pc:sldChg chg="modSp mod">
        <pc:chgData name="Lu,Jamie" userId="d1ec76e5-7b8b-4b6c-8317-d88f6e3e1433" providerId="ADAL" clId="{9B6CAB09-4A6F-4689-B00C-5E0B7DC000A7}" dt="2020-03-26T02:54:44.982" v="6177" actId="21"/>
        <pc:sldMkLst>
          <pc:docMk/>
          <pc:sldMk cId="1411834093" sldId="273"/>
        </pc:sldMkLst>
        <pc:graphicFrameChg chg="mod modGraphic">
          <ac:chgData name="Lu,Jamie" userId="d1ec76e5-7b8b-4b6c-8317-d88f6e3e1433" providerId="ADAL" clId="{9B6CAB09-4A6F-4689-B00C-5E0B7DC000A7}" dt="2020-03-26T02:54:44.982" v="6177" actId="21"/>
          <ac:graphicFrameMkLst>
            <pc:docMk/>
            <pc:sldMk cId="1411834093" sldId="273"/>
            <ac:graphicFrameMk id="7" creationId="{8481D0B1-4C12-4106-AF98-EFFB656D33F1}"/>
          </ac:graphicFrameMkLst>
        </pc:graphicFrameChg>
      </pc:sldChg>
      <pc:sldChg chg="modSp mod">
        <pc:chgData name="Lu,Jamie" userId="d1ec76e5-7b8b-4b6c-8317-d88f6e3e1433" providerId="ADAL" clId="{9B6CAB09-4A6F-4689-B00C-5E0B7DC000A7}" dt="2020-03-26T02:56:24.581" v="6198" actId="21"/>
        <pc:sldMkLst>
          <pc:docMk/>
          <pc:sldMk cId="2684887467" sldId="274"/>
        </pc:sldMkLst>
        <pc:graphicFrameChg chg="mod modGraphic">
          <ac:chgData name="Lu,Jamie" userId="d1ec76e5-7b8b-4b6c-8317-d88f6e3e1433" providerId="ADAL" clId="{9B6CAB09-4A6F-4689-B00C-5E0B7DC000A7}" dt="2020-03-26T02:56:24.581" v="6198" actId="21"/>
          <ac:graphicFrameMkLst>
            <pc:docMk/>
            <pc:sldMk cId="2684887467" sldId="274"/>
            <ac:graphicFrameMk id="7" creationId="{6CAF7F8C-17AD-409F-958B-6E7BD297AD40}"/>
          </ac:graphicFrameMkLst>
        </pc:graphicFrameChg>
      </pc:sldChg>
      <pc:sldChg chg="modSp mod">
        <pc:chgData name="Lu,Jamie" userId="d1ec76e5-7b8b-4b6c-8317-d88f6e3e1433" providerId="ADAL" clId="{9B6CAB09-4A6F-4689-B00C-5E0B7DC000A7}" dt="2020-03-26T02:56:44.561" v="6202" actId="21"/>
        <pc:sldMkLst>
          <pc:docMk/>
          <pc:sldMk cId="3916292017" sldId="275"/>
        </pc:sldMkLst>
        <pc:graphicFrameChg chg="mod modGraphic">
          <ac:chgData name="Lu,Jamie" userId="d1ec76e5-7b8b-4b6c-8317-d88f6e3e1433" providerId="ADAL" clId="{9B6CAB09-4A6F-4689-B00C-5E0B7DC000A7}" dt="2020-03-26T02:56:44.561" v="6202" actId="21"/>
          <ac:graphicFrameMkLst>
            <pc:docMk/>
            <pc:sldMk cId="3916292017" sldId="275"/>
            <ac:graphicFrameMk id="7" creationId="{15E1002A-FA16-4228-BC0D-9B8F7D3A3FC0}"/>
          </ac:graphicFrameMkLst>
        </pc:graphicFrameChg>
      </pc:sldChg>
      <pc:sldChg chg="modSp mod">
        <pc:chgData name="Lu,Jamie" userId="d1ec76e5-7b8b-4b6c-8317-d88f6e3e1433" providerId="ADAL" clId="{9B6CAB09-4A6F-4689-B00C-5E0B7DC000A7}" dt="2020-03-26T02:57:03.927" v="6221"/>
        <pc:sldMkLst>
          <pc:docMk/>
          <pc:sldMk cId="2769843677" sldId="276"/>
        </pc:sldMkLst>
        <pc:graphicFrameChg chg="mod modGraphic">
          <ac:chgData name="Lu,Jamie" userId="d1ec76e5-7b8b-4b6c-8317-d88f6e3e1433" providerId="ADAL" clId="{9B6CAB09-4A6F-4689-B00C-5E0B7DC000A7}" dt="2020-03-26T02:57:03.927" v="6221"/>
          <ac:graphicFrameMkLst>
            <pc:docMk/>
            <pc:sldMk cId="2769843677" sldId="276"/>
            <ac:graphicFrameMk id="7" creationId="{FB871643-F959-4E9C-AD76-0EB5CCFE430B}"/>
          </ac:graphicFrameMkLst>
        </pc:graphicFrameChg>
      </pc:sldChg>
      <pc:sldChg chg="modSp add mod ord modTransition">
        <pc:chgData name="Lu,Jamie" userId="d1ec76e5-7b8b-4b6c-8317-d88f6e3e1433" providerId="ADAL" clId="{9B6CAB09-4A6F-4689-B00C-5E0B7DC000A7}" dt="2020-03-26T02:24:45.998" v="4060" actId="20577"/>
        <pc:sldMkLst>
          <pc:docMk/>
          <pc:sldMk cId="4235069090" sldId="285"/>
        </pc:sldMkLst>
        <pc:spChg chg="mod">
          <ac:chgData name="Lu,Jamie" userId="d1ec76e5-7b8b-4b6c-8317-d88f6e3e1433" providerId="ADAL" clId="{9B6CAB09-4A6F-4689-B00C-5E0B7DC000A7}" dt="2020-03-26T00:58:49.194" v="1980" actId="20577"/>
          <ac:spMkLst>
            <pc:docMk/>
            <pc:sldMk cId="4235069090" sldId="285"/>
            <ac:spMk id="2" creationId="{238D88B3-81C4-4562-B75D-D5AEE1F1E3E1}"/>
          </ac:spMkLst>
        </pc:spChg>
        <pc:spChg chg="mod">
          <ac:chgData name="Lu,Jamie" userId="d1ec76e5-7b8b-4b6c-8317-d88f6e3e1433" providerId="ADAL" clId="{9B6CAB09-4A6F-4689-B00C-5E0B7DC000A7}" dt="2020-03-26T02:24:45.998" v="4060" actId="20577"/>
          <ac:spMkLst>
            <pc:docMk/>
            <pc:sldMk cId="4235069090" sldId="285"/>
            <ac:spMk id="3" creationId="{C32DB6CA-230C-48BA-A4FE-697E503BF937}"/>
          </ac:spMkLst>
        </pc:spChg>
      </pc:sldChg>
      <pc:sldChg chg="modSp add mod">
        <pc:chgData name="Lu,Jamie" userId="d1ec76e5-7b8b-4b6c-8317-d88f6e3e1433" providerId="ADAL" clId="{9B6CAB09-4A6F-4689-B00C-5E0B7DC000A7}" dt="2020-03-26T02:28:34.348" v="4299" actId="20577"/>
        <pc:sldMkLst>
          <pc:docMk/>
          <pc:sldMk cId="2778234174" sldId="286"/>
        </pc:sldMkLst>
        <pc:spChg chg="mod">
          <ac:chgData name="Lu,Jamie" userId="d1ec76e5-7b8b-4b6c-8317-d88f6e3e1433" providerId="ADAL" clId="{9B6CAB09-4A6F-4689-B00C-5E0B7DC000A7}" dt="2020-03-26T02:28:34.348" v="4299" actId="20577"/>
          <ac:spMkLst>
            <pc:docMk/>
            <pc:sldMk cId="2778234174" sldId="286"/>
            <ac:spMk id="3" creationId="{C32DB6CA-230C-48BA-A4FE-697E503BF937}"/>
          </ac:spMkLst>
        </pc:spChg>
      </pc:sldChg>
      <pc:sldChg chg="addSp delSp modSp add mod modTransition">
        <pc:chgData name="Lu,Jamie" userId="d1ec76e5-7b8b-4b6c-8317-d88f6e3e1433" providerId="ADAL" clId="{9B6CAB09-4A6F-4689-B00C-5E0B7DC000A7}" dt="2020-03-26T02:08:44.927" v="3292" actId="1076"/>
        <pc:sldMkLst>
          <pc:docMk/>
          <pc:sldMk cId="1551254147" sldId="287"/>
        </pc:sldMkLst>
        <pc:spChg chg="mod">
          <ac:chgData name="Lu,Jamie" userId="d1ec76e5-7b8b-4b6c-8317-d88f6e3e1433" providerId="ADAL" clId="{9B6CAB09-4A6F-4689-B00C-5E0B7DC000A7}" dt="2020-03-26T02:08:44.927" v="3292" actId="1076"/>
          <ac:spMkLst>
            <pc:docMk/>
            <pc:sldMk cId="1551254147" sldId="287"/>
            <ac:spMk id="2" creationId="{238D88B3-81C4-4562-B75D-D5AEE1F1E3E1}"/>
          </ac:spMkLst>
        </pc:spChg>
        <pc:spChg chg="del">
          <ac:chgData name="Lu,Jamie" userId="d1ec76e5-7b8b-4b6c-8317-d88f6e3e1433" providerId="ADAL" clId="{9B6CAB09-4A6F-4689-B00C-5E0B7DC000A7}" dt="2020-03-26T02:00:46.193" v="3068" actId="478"/>
          <ac:spMkLst>
            <pc:docMk/>
            <pc:sldMk cId="1551254147" sldId="287"/>
            <ac:spMk id="3" creationId="{C32DB6CA-230C-48BA-A4FE-697E503BF937}"/>
          </ac:spMkLst>
        </pc:spChg>
        <pc:spChg chg="add del mod">
          <ac:chgData name="Lu,Jamie" userId="d1ec76e5-7b8b-4b6c-8317-d88f6e3e1433" providerId="ADAL" clId="{9B6CAB09-4A6F-4689-B00C-5E0B7DC000A7}" dt="2020-03-26T02:00:47.587" v="3069" actId="478"/>
          <ac:spMkLst>
            <pc:docMk/>
            <pc:sldMk cId="1551254147" sldId="287"/>
            <ac:spMk id="5" creationId="{C7A9E290-DAEE-4A51-B94D-2130A0B6E4BD}"/>
          </ac:spMkLst>
        </pc:spChg>
        <pc:spChg chg="add mod ord">
          <ac:chgData name="Lu,Jamie" userId="d1ec76e5-7b8b-4b6c-8317-d88f6e3e1433" providerId="ADAL" clId="{9B6CAB09-4A6F-4689-B00C-5E0B7DC000A7}" dt="2020-03-26T02:06:35.094" v="3256" actId="167"/>
          <ac:spMkLst>
            <pc:docMk/>
            <pc:sldMk cId="1551254147" sldId="287"/>
            <ac:spMk id="8" creationId="{CF22A383-4F8A-4FC5-B27B-AC359B23158C}"/>
          </ac:spMkLst>
        </pc:spChg>
        <pc:spChg chg="add del mod">
          <ac:chgData name="Lu,Jamie" userId="d1ec76e5-7b8b-4b6c-8317-d88f6e3e1433" providerId="ADAL" clId="{9B6CAB09-4A6F-4689-B00C-5E0B7DC000A7}" dt="2020-03-26T02:07:01.012" v="3260" actId="478"/>
          <ac:spMkLst>
            <pc:docMk/>
            <pc:sldMk cId="1551254147" sldId="287"/>
            <ac:spMk id="10" creationId="{77D8ACA4-3DB5-477A-AA52-A832EA4DFE0F}"/>
          </ac:spMkLst>
        </pc:spChg>
        <pc:spChg chg="add mod">
          <ac:chgData name="Lu,Jamie" userId="d1ec76e5-7b8b-4b6c-8317-d88f6e3e1433" providerId="ADAL" clId="{9B6CAB09-4A6F-4689-B00C-5E0B7DC000A7}" dt="2020-03-26T02:08:16.868" v="3278"/>
          <ac:spMkLst>
            <pc:docMk/>
            <pc:sldMk cId="1551254147" sldId="287"/>
            <ac:spMk id="13" creationId="{C9B796FF-6D52-431A-9529-C0F86A284347}"/>
          </ac:spMkLst>
        </pc:spChg>
        <pc:picChg chg="add mod ord">
          <ac:chgData name="Lu,Jamie" userId="d1ec76e5-7b8b-4b6c-8317-d88f6e3e1433" providerId="ADAL" clId="{9B6CAB09-4A6F-4689-B00C-5E0B7DC000A7}" dt="2020-03-26T02:06:50.268" v="3257" actId="29295"/>
          <ac:picMkLst>
            <pc:docMk/>
            <pc:sldMk cId="1551254147" sldId="287"/>
            <ac:picMk id="7" creationId="{422B7D70-F8D6-4BE3-9F29-B64AB915949C}"/>
          </ac:picMkLst>
        </pc:picChg>
        <pc:picChg chg="add mod">
          <ac:chgData name="Lu,Jamie" userId="d1ec76e5-7b8b-4b6c-8317-d88f6e3e1433" providerId="ADAL" clId="{9B6CAB09-4A6F-4689-B00C-5E0B7DC000A7}" dt="2020-03-26T02:07:23.416" v="3273" actId="1076"/>
          <ac:picMkLst>
            <pc:docMk/>
            <pc:sldMk cId="1551254147" sldId="287"/>
            <ac:picMk id="9" creationId="{0B678E95-DEF4-4058-9102-AC8A873CCB9D}"/>
          </ac:picMkLst>
        </pc:picChg>
        <pc:picChg chg="add mod ord">
          <ac:chgData name="Lu,Jamie" userId="d1ec76e5-7b8b-4b6c-8317-d88f6e3e1433" providerId="ADAL" clId="{9B6CAB09-4A6F-4689-B00C-5E0B7DC000A7}" dt="2020-03-26T02:08:40.640" v="3291" actId="29295"/>
          <ac:picMkLst>
            <pc:docMk/>
            <pc:sldMk cId="1551254147" sldId="287"/>
            <ac:picMk id="12" creationId="{4B93A0CD-4246-4CB2-BC79-722ADA008AED}"/>
          </ac:picMkLst>
        </pc:picChg>
      </pc:sldChg>
      <pc:sldChg chg="modSp add mod ord">
        <pc:chgData name="Lu,Jamie" userId="d1ec76e5-7b8b-4b6c-8317-d88f6e3e1433" providerId="ADAL" clId="{9B6CAB09-4A6F-4689-B00C-5E0B7DC000A7}" dt="2020-03-26T02:40:08.167" v="5966" actId="123"/>
        <pc:sldMkLst>
          <pc:docMk/>
          <pc:sldMk cId="1298312472" sldId="288"/>
        </pc:sldMkLst>
        <pc:spChg chg="mod">
          <ac:chgData name="Lu,Jamie" userId="d1ec76e5-7b8b-4b6c-8317-d88f6e3e1433" providerId="ADAL" clId="{9B6CAB09-4A6F-4689-B00C-5E0B7DC000A7}" dt="2020-03-26T02:28:52.993" v="4321" actId="20577"/>
          <ac:spMkLst>
            <pc:docMk/>
            <pc:sldMk cId="1298312472" sldId="288"/>
            <ac:spMk id="2" creationId="{238D88B3-81C4-4562-B75D-D5AEE1F1E3E1}"/>
          </ac:spMkLst>
        </pc:spChg>
        <pc:spChg chg="mod">
          <ac:chgData name="Lu,Jamie" userId="d1ec76e5-7b8b-4b6c-8317-d88f6e3e1433" providerId="ADAL" clId="{9B6CAB09-4A6F-4689-B00C-5E0B7DC000A7}" dt="2020-03-26T02:40:08.167" v="5966" actId="123"/>
          <ac:spMkLst>
            <pc:docMk/>
            <pc:sldMk cId="1298312472" sldId="288"/>
            <ac:spMk id="3" creationId="{C32DB6CA-230C-48BA-A4FE-697E503BF937}"/>
          </ac:spMkLst>
        </pc:spChg>
      </pc:sldChg>
      <pc:sldChg chg="addSp modSp add del mod">
        <pc:chgData name="Lu,Jamie" userId="d1ec76e5-7b8b-4b6c-8317-d88f6e3e1433" providerId="ADAL" clId="{9B6CAB09-4A6F-4689-B00C-5E0B7DC000A7}" dt="2020-03-26T02:09:41.824" v="3293" actId="47"/>
        <pc:sldMkLst>
          <pc:docMk/>
          <pc:sldMk cId="1375707296" sldId="288"/>
        </pc:sldMkLst>
        <pc:spChg chg="mod">
          <ac:chgData name="Lu,Jamie" userId="d1ec76e5-7b8b-4b6c-8317-d88f6e3e1433" providerId="ADAL" clId="{9B6CAB09-4A6F-4689-B00C-5E0B7DC000A7}" dt="2020-03-26T02:05:01.336" v="3232" actId="20577"/>
          <ac:spMkLst>
            <pc:docMk/>
            <pc:sldMk cId="1375707296" sldId="288"/>
            <ac:spMk id="2" creationId="{238D88B3-81C4-4562-B75D-D5AEE1F1E3E1}"/>
          </ac:spMkLst>
        </pc:spChg>
        <pc:spChg chg="add mod">
          <ac:chgData name="Lu,Jamie" userId="d1ec76e5-7b8b-4b6c-8317-d88f6e3e1433" providerId="ADAL" clId="{9B6CAB09-4A6F-4689-B00C-5E0B7DC000A7}" dt="2020-03-26T02:05:31.178" v="3238" actId="20577"/>
          <ac:spMkLst>
            <pc:docMk/>
            <pc:sldMk cId="1375707296" sldId="288"/>
            <ac:spMk id="3" creationId="{4490A0F9-B288-40E0-8F2C-973CFCEEE957}"/>
          </ac:spMkLst>
        </pc:spChg>
        <pc:spChg chg="add mod">
          <ac:chgData name="Lu,Jamie" userId="d1ec76e5-7b8b-4b6c-8317-d88f6e3e1433" providerId="ADAL" clId="{9B6CAB09-4A6F-4689-B00C-5E0B7DC000A7}" dt="2020-03-26T02:04:32.078" v="3214"/>
          <ac:spMkLst>
            <pc:docMk/>
            <pc:sldMk cId="1375707296" sldId="288"/>
            <ac:spMk id="4" creationId="{569D802C-93D8-40DB-B11C-B57B3476BB68}"/>
          </ac:spMkLst>
        </pc:spChg>
      </pc:sldChg>
      <pc:sldChg chg="addSp delSp modSp add mod">
        <pc:chgData name="Lu,Jamie" userId="d1ec76e5-7b8b-4b6c-8317-d88f6e3e1433" providerId="ADAL" clId="{9B6CAB09-4A6F-4689-B00C-5E0B7DC000A7}" dt="2020-03-26T02:45:38.121" v="6012" actId="1076"/>
        <pc:sldMkLst>
          <pc:docMk/>
          <pc:sldMk cId="661146843" sldId="289"/>
        </pc:sldMkLst>
        <pc:spChg chg="mod">
          <ac:chgData name="Lu,Jamie" userId="d1ec76e5-7b8b-4b6c-8317-d88f6e3e1433" providerId="ADAL" clId="{9B6CAB09-4A6F-4689-B00C-5E0B7DC000A7}" dt="2020-03-26T02:45:38.121" v="6012" actId="1076"/>
          <ac:spMkLst>
            <pc:docMk/>
            <pc:sldMk cId="661146843" sldId="289"/>
            <ac:spMk id="2" creationId="{AF27DBE1-BA1F-4BEA-B2AC-E2267CFF7AE6}"/>
          </ac:spMkLst>
        </pc:spChg>
        <pc:spChg chg="del">
          <ac:chgData name="Lu,Jamie" userId="d1ec76e5-7b8b-4b6c-8317-d88f6e3e1433" providerId="ADAL" clId="{9B6CAB09-4A6F-4689-B00C-5E0B7DC000A7}" dt="2020-03-26T02:43:58.971" v="5999"/>
          <ac:spMkLst>
            <pc:docMk/>
            <pc:sldMk cId="661146843" sldId="289"/>
            <ac:spMk id="3" creationId="{EA4951F0-6779-428C-8B38-28D48CFA7865}"/>
          </ac:spMkLst>
        </pc:spChg>
        <pc:picChg chg="add mod modCrop">
          <ac:chgData name="Lu,Jamie" userId="d1ec76e5-7b8b-4b6c-8317-d88f6e3e1433" providerId="ADAL" clId="{9B6CAB09-4A6F-4689-B00C-5E0B7DC000A7}" dt="2020-03-26T02:45:16.984" v="6011" actId="1076"/>
          <ac:picMkLst>
            <pc:docMk/>
            <pc:sldMk cId="661146843" sldId="289"/>
            <ac:picMk id="5" creationId="{33F424D0-7564-4C1C-816C-DA861F26339A}"/>
          </ac:picMkLst>
        </pc:picChg>
      </pc:sldChg>
      <pc:sldChg chg="addSp delSp modSp add mod ord">
        <pc:chgData name="Lu,Jamie" userId="d1ec76e5-7b8b-4b6c-8317-d88f6e3e1433" providerId="ADAL" clId="{9B6CAB09-4A6F-4689-B00C-5E0B7DC000A7}" dt="2020-03-26T02:49:54.080" v="6103" actId="1076"/>
        <pc:sldMkLst>
          <pc:docMk/>
          <pc:sldMk cId="323596797" sldId="290"/>
        </pc:sldMkLst>
        <pc:spChg chg="add del mod">
          <ac:chgData name="Lu,Jamie" userId="d1ec76e5-7b8b-4b6c-8317-d88f6e3e1433" providerId="ADAL" clId="{9B6CAB09-4A6F-4689-B00C-5E0B7DC000A7}" dt="2020-03-26T02:46:54.299" v="6070" actId="478"/>
          <ac:spMkLst>
            <pc:docMk/>
            <pc:sldMk cId="323596797" sldId="290"/>
            <ac:spMk id="7" creationId="{DAA49137-48F7-4836-8BE1-BF6A37FFEEDA}"/>
          </ac:spMkLst>
        </pc:spChg>
        <pc:picChg chg="add mod modCrop">
          <ac:chgData name="Lu,Jamie" userId="d1ec76e5-7b8b-4b6c-8317-d88f6e3e1433" providerId="ADAL" clId="{9B6CAB09-4A6F-4689-B00C-5E0B7DC000A7}" dt="2020-03-26T02:49:54.080" v="6103" actId="1076"/>
          <ac:picMkLst>
            <pc:docMk/>
            <pc:sldMk cId="323596797" sldId="290"/>
            <ac:picMk id="4" creationId="{9B8BD39B-A9DC-45EF-A550-C7E2F2301F6E}"/>
          </ac:picMkLst>
        </pc:picChg>
        <pc:picChg chg="del">
          <ac:chgData name="Lu,Jamie" userId="d1ec76e5-7b8b-4b6c-8317-d88f6e3e1433" providerId="ADAL" clId="{9B6CAB09-4A6F-4689-B00C-5E0B7DC000A7}" dt="2020-03-26T02:46:49.889" v="6066" actId="478"/>
          <ac:picMkLst>
            <pc:docMk/>
            <pc:sldMk cId="323596797" sldId="290"/>
            <ac:picMk id="5" creationId="{33F424D0-7564-4C1C-816C-DA861F26339A}"/>
          </ac:picMkLst>
        </pc:picChg>
        <pc:picChg chg="add mod modCrop">
          <ac:chgData name="Lu,Jamie" userId="d1ec76e5-7b8b-4b6c-8317-d88f6e3e1433" providerId="ADAL" clId="{9B6CAB09-4A6F-4689-B00C-5E0B7DC000A7}" dt="2020-03-26T02:49:52.371" v="6102" actId="1076"/>
          <ac:picMkLst>
            <pc:docMk/>
            <pc:sldMk cId="323596797" sldId="290"/>
            <ac:picMk id="8" creationId="{090E0CA7-1764-456A-9891-826B282E68D5}"/>
          </ac:picMkLst>
        </pc:picChg>
      </pc:sldChg>
      <pc:sldChg chg="addSp delSp modSp add mod ord">
        <pc:chgData name="Lu,Jamie" userId="d1ec76e5-7b8b-4b6c-8317-d88f6e3e1433" providerId="ADAL" clId="{9B6CAB09-4A6F-4689-B00C-5E0B7DC000A7}" dt="2020-03-26T02:52:02.389" v="6144" actId="1076"/>
        <pc:sldMkLst>
          <pc:docMk/>
          <pc:sldMk cId="3625920214" sldId="291"/>
        </pc:sldMkLst>
        <pc:picChg chg="del">
          <ac:chgData name="Lu,Jamie" userId="d1ec76e5-7b8b-4b6c-8317-d88f6e3e1433" providerId="ADAL" clId="{9B6CAB09-4A6F-4689-B00C-5E0B7DC000A7}" dt="2020-03-26T02:48:31.858" v="6093" actId="478"/>
          <ac:picMkLst>
            <pc:docMk/>
            <pc:sldMk cId="3625920214" sldId="291"/>
            <ac:picMk id="4" creationId="{9B8BD39B-A9DC-45EF-A550-C7E2F2301F6E}"/>
          </ac:picMkLst>
        </pc:picChg>
        <pc:picChg chg="add mod modCrop">
          <ac:chgData name="Lu,Jamie" userId="d1ec76e5-7b8b-4b6c-8317-d88f6e3e1433" providerId="ADAL" clId="{9B6CAB09-4A6F-4689-B00C-5E0B7DC000A7}" dt="2020-03-26T02:52:02.389" v="6144" actId="1076"/>
          <ac:picMkLst>
            <pc:docMk/>
            <pc:sldMk cId="3625920214" sldId="291"/>
            <ac:picMk id="5" creationId="{B1E6008E-07C8-4FF5-A3D9-842BE4F6D75D}"/>
          </ac:picMkLst>
        </pc:picChg>
      </pc:sldChg>
      <pc:sldChg chg="addSp delSp modSp add mod ord">
        <pc:chgData name="Lu,Jamie" userId="d1ec76e5-7b8b-4b6c-8317-d88f6e3e1433" providerId="ADAL" clId="{9B6CAB09-4A6F-4689-B00C-5E0B7DC000A7}" dt="2020-03-26T02:54:03.333" v="6169" actId="14100"/>
        <pc:sldMkLst>
          <pc:docMk/>
          <pc:sldMk cId="3671357552" sldId="292"/>
        </pc:sldMkLst>
        <pc:picChg chg="del">
          <ac:chgData name="Lu,Jamie" userId="d1ec76e5-7b8b-4b6c-8317-d88f6e3e1433" providerId="ADAL" clId="{9B6CAB09-4A6F-4689-B00C-5E0B7DC000A7}" dt="2020-03-26T02:53:01.976" v="6151" actId="478"/>
          <ac:picMkLst>
            <pc:docMk/>
            <pc:sldMk cId="3671357552" sldId="292"/>
            <ac:picMk id="4" creationId="{9B8BD39B-A9DC-45EF-A550-C7E2F2301F6E}"/>
          </ac:picMkLst>
        </pc:picChg>
        <pc:picChg chg="add mod modCrop">
          <ac:chgData name="Lu,Jamie" userId="d1ec76e5-7b8b-4b6c-8317-d88f6e3e1433" providerId="ADAL" clId="{9B6CAB09-4A6F-4689-B00C-5E0B7DC000A7}" dt="2020-03-26T02:54:03.333" v="6169" actId="14100"/>
          <ac:picMkLst>
            <pc:docMk/>
            <pc:sldMk cId="3671357552" sldId="292"/>
            <ac:picMk id="5" creationId="{4FF7FEA0-9C40-425A-A175-8DE88F2D4F0E}"/>
          </ac:picMkLst>
        </pc:picChg>
        <pc:picChg chg="add mod modCrop">
          <ac:chgData name="Lu,Jamie" userId="d1ec76e5-7b8b-4b6c-8317-d88f6e3e1433" providerId="ADAL" clId="{9B6CAB09-4A6F-4689-B00C-5E0B7DC000A7}" dt="2020-03-26T02:53:57.134" v="6167" actId="1076"/>
          <ac:picMkLst>
            <pc:docMk/>
            <pc:sldMk cId="3671357552" sldId="292"/>
            <ac:picMk id="7" creationId="{483BB5F3-23DC-487B-80F7-638EE50833B5}"/>
          </ac:picMkLst>
        </pc:picChg>
      </pc:sldChg>
      <pc:sldChg chg="addSp delSp modSp add mod ord">
        <pc:chgData name="Lu,Jamie" userId="d1ec76e5-7b8b-4b6c-8317-d88f6e3e1433" providerId="ADAL" clId="{9B6CAB09-4A6F-4689-B00C-5E0B7DC000A7}" dt="2020-03-26T02:58:53.525" v="6233" actId="1076"/>
        <pc:sldMkLst>
          <pc:docMk/>
          <pc:sldMk cId="2287186782" sldId="293"/>
        </pc:sldMkLst>
        <pc:picChg chg="del">
          <ac:chgData name="Lu,Jamie" userId="d1ec76e5-7b8b-4b6c-8317-d88f6e3e1433" providerId="ADAL" clId="{9B6CAB09-4A6F-4689-B00C-5E0B7DC000A7}" dt="2020-03-26T02:58:15.527" v="6222" actId="478"/>
          <ac:picMkLst>
            <pc:docMk/>
            <pc:sldMk cId="2287186782" sldId="293"/>
            <ac:picMk id="4" creationId="{9B8BD39B-A9DC-45EF-A550-C7E2F2301F6E}"/>
          </ac:picMkLst>
        </pc:picChg>
        <pc:picChg chg="add mod modCrop">
          <ac:chgData name="Lu,Jamie" userId="d1ec76e5-7b8b-4b6c-8317-d88f6e3e1433" providerId="ADAL" clId="{9B6CAB09-4A6F-4689-B00C-5E0B7DC000A7}" dt="2020-03-26T02:58:53.525" v="6233" actId="1076"/>
          <ac:picMkLst>
            <pc:docMk/>
            <pc:sldMk cId="2287186782" sldId="293"/>
            <ac:picMk id="5" creationId="{0A73F301-CE8B-41F3-9203-C333692B9070}"/>
          </ac:picMkLst>
        </pc:picChg>
      </pc:sldChg>
      <pc:sldChg chg="addSp delSp modSp add mod">
        <pc:chgData name="Lu,Jamie" userId="d1ec76e5-7b8b-4b6c-8317-d88f6e3e1433" providerId="ADAL" clId="{9B6CAB09-4A6F-4689-B00C-5E0B7DC000A7}" dt="2020-03-26T02:55:43.798" v="6194" actId="1076"/>
        <pc:sldMkLst>
          <pc:docMk/>
          <pc:sldMk cId="3154812428" sldId="294"/>
        </pc:sldMkLst>
        <pc:picChg chg="del">
          <ac:chgData name="Lu,Jamie" userId="d1ec76e5-7b8b-4b6c-8317-d88f6e3e1433" providerId="ADAL" clId="{9B6CAB09-4A6F-4689-B00C-5E0B7DC000A7}" dt="2020-03-26T02:54:50.066" v="6178" actId="478"/>
          <ac:picMkLst>
            <pc:docMk/>
            <pc:sldMk cId="3154812428" sldId="294"/>
            <ac:picMk id="4" creationId="{9B8BD39B-A9DC-45EF-A550-C7E2F2301F6E}"/>
          </ac:picMkLst>
        </pc:picChg>
        <pc:picChg chg="add mod modCrop">
          <ac:chgData name="Lu,Jamie" userId="d1ec76e5-7b8b-4b6c-8317-d88f6e3e1433" providerId="ADAL" clId="{9B6CAB09-4A6F-4689-B00C-5E0B7DC000A7}" dt="2020-03-26T02:55:21.889" v="6187" actId="14100"/>
          <ac:picMkLst>
            <pc:docMk/>
            <pc:sldMk cId="3154812428" sldId="294"/>
            <ac:picMk id="5" creationId="{41ED2037-9529-4F0F-9B51-52ED97132ABA}"/>
          </ac:picMkLst>
        </pc:picChg>
        <pc:picChg chg="add mod modCrop">
          <ac:chgData name="Lu,Jamie" userId="d1ec76e5-7b8b-4b6c-8317-d88f6e3e1433" providerId="ADAL" clId="{9B6CAB09-4A6F-4689-B00C-5E0B7DC000A7}" dt="2020-03-26T02:55:43.798" v="6194" actId="1076"/>
          <ac:picMkLst>
            <pc:docMk/>
            <pc:sldMk cId="3154812428" sldId="294"/>
            <ac:picMk id="7" creationId="{BD1A18D2-2EE8-4063-B56F-65FFA4DE3AEF}"/>
          </ac:picMkLst>
        </pc:picChg>
      </pc:sldChg>
      <pc:sldChg chg="addSp delSp modSp add mod ord">
        <pc:chgData name="Lu,Jamie" userId="d1ec76e5-7b8b-4b6c-8317-d88f6e3e1433" providerId="ADAL" clId="{9B6CAB09-4A6F-4689-B00C-5E0B7DC000A7}" dt="2020-03-26T03:02:43.257" v="6248" actId="14100"/>
        <pc:sldMkLst>
          <pc:docMk/>
          <pc:sldMk cId="1933153338" sldId="295"/>
        </pc:sldMkLst>
        <pc:picChg chg="del">
          <ac:chgData name="Lu,Jamie" userId="d1ec76e5-7b8b-4b6c-8317-d88f6e3e1433" providerId="ADAL" clId="{9B6CAB09-4A6F-4689-B00C-5E0B7DC000A7}" dt="2020-03-26T02:59:13.497" v="6234" actId="478"/>
          <ac:picMkLst>
            <pc:docMk/>
            <pc:sldMk cId="1933153338" sldId="295"/>
            <ac:picMk id="4" creationId="{9B8BD39B-A9DC-45EF-A550-C7E2F2301F6E}"/>
          </ac:picMkLst>
        </pc:picChg>
        <pc:picChg chg="add mod modCrop">
          <ac:chgData name="Lu,Jamie" userId="d1ec76e5-7b8b-4b6c-8317-d88f6e3e1433" providerId="ADAL" clId="{9B6CAB09-4A6F-4689-B00C-5E0B7DC000A7}" dt="2020-03-26T03:02:23.168" v="6242" actId="1076"/>
          <ac:picMkLst>
            <pc:docMk/>
            <pc:sldMk cId="1933153338" sldId="295"/>
            <ac:picMk id="5" creationId="{AE89D818-F125-4809-AEBC-75486FFBACFC}"/>
          </ac:picMkLst>
        </pc:picChg>
        <pc:picChg chg="add mod modCrop">
          <ac:chgData name="Lu,Jamie" userId="d1ec76e5-7b8b-4b6c-8317-d88f6e3e1433" providerId="ADAL" clId="{9B6CAB09-4A6F-4689-B00C-5E0B7DC000A7}" dt="2020-03-26T03:02:43.257" v="6248" actId="14100"/>
          <ac:picMkLst>
            <pc:docMk/>
            <pc:sldMk cId="1933153338" sldId="295"/>
            <ac:picMk id="7" creationId="{6BFDF0B8-9B1C-480E-8E6B-F77DEB44F3F7}"/>
          </ac:picMkLst>
        </pc:picChg>
      </pc:sldChg>
      <pc:sldChg chg="addSp delSp modSp add mod ord">
        <pc:chgData name="Lu,Jamie" userId="d1ec76e5-7b8b-4b6c-8317-d88f6e3e1433" providerId="ADAL" clId="{9B6CAB09-4A6F-4689-B00C-5E0B7DC000A7}" dt="2020-03-26T03:03:49.312" v="6271" actId="14100"/>
        <pc:sldMkLst>
          <pc:docMk/>
          <pc:sldMk cId="1402146709" sldId="296"/>
        </pc:sldMkLst>
        <pc:picChg chg="del">
          <ac:chgData name="Lu,Jamie" userId="d1ec76e5-7b8b-4b6c-8317-d88f6e3e1433" providerId="ADAL" clId="{9B6CAB09-4A6F-4689-B00C-5E0B7DC000A7}" dt="2020-03-26T03:02:51.414" v="6249" actId="478"/>
          <ac:picMkLst>
            <pc:docMk/>
            <pc:sldMk cId="1402146709" sldId="296"/>
            <ac:picMk id="4" creationId="{9B8BD39B-A9DC-45EF-A550-C7E2F2301F6E}"/>
          </ac:picMkLst>
        </pc:picChg>
        <pc:picChg chg="add mod modCrop">
          <ac:chgData name="Lu,Jamie" userId="d1ec76e5-7b8b-4b6c-8317-d88f6e3e1433" providerId="ADAL" clId="{9B6CAB09-4A6F-4689-B00C-5E0B7DC000A7}" dt="2020-03-26T03:03:40.362" v="6268" actId="1076"/>
          <ac:picMkLst>
            <pc:docMk/>
            <pc:sldMk cId="1402146709" sldId="296"/>
            <ac:picMk id="5" creationId="{D3A5CB24-0AA8-4788-B664-2C41B12748A8}"/>
          </ac:picMkLst>
        </pc:picChg>
        <pc:picChg chg="add mod modCrop">
          <ac:chgData name="Lu,Jamie" userId="d1ec76e5-7b8b-4b6c-8317-d88f6e3e1433" providerId="ADAL" clId="{9B6CAB09-4A6F-4689-B00C-5E0B7DC000A7}" dt="2020-03-26T03:03:49.312" v="6271" actId="14100"/>
          <ac:picMkLst>
            <pc:docMk/>
            <pc:sldMk cId="1402146709" sldId="296"/>
            <ac:picMk id="7" creationId="{4B15BE0D-0A0E-457E-B122-00A681DC1108}"/>
          </ac:picMkLst>
        </pc:picChg>
      </pc:sldChg>
    </pc:docChg>
  </pc:docChgLst>
  <pc:docChgLst>
    <pc:chgData name="Lu,Jamie" userId="d1ec76e5-7b8b-4b6c-8317-d88f6e3e1433" providerId="ADAL" clId="{0D481267-C351-46CC-B900-1149A60D0AB5}"/>
    <pc:docChg chg="undo redo custSel addSld delSld modSld">
      <pc:chgData name="Lu,Jamie" userId="d1ec76e5-7b8b-4b6c-8317-d88f6e3e1433" providerId="ADAL" clId="{0D481267-C351-46CC-B900-1149A60D0AB5}" dt="2020-01-13T19:58:46.661" v="858" actId="47"/>
      <pc:docMkLst>
        <pc:docMk/>
      </pc:docMkLst>
      <pc:sldChg chg="modSp">
        <pc:chgData name="Lu,Jamie" userId="d1ec76e5-7b8b-4b6c-8317-d88f6e3e1433" providerId="ADAL" clId="{0D481267-C351-46CC-B900-1149A60D0AB5}" dt="2020-01-13T19:48:23.912" v="353" actId="20577"/>
        <pc:sldMkLst>
          <pc:docMk/>
          <pc:sldMk cId="2253536949" sldId="258"/>
        </pc:sldMkLst>
        <pc:spChg chg="mod">
          <ac:chgData name="Lu,Jamie" userId="d1ec76e5-7b8b-4b6c-8317-d88f6e3e1433" providerId="ADAL" clId="{0D481267-C351-46CC-B900-1149A60D0AB5}" dt="2020-01-13T19:48:23.912" v="353" actId="20577"/>
          <ac:spMkLst>
            <pc:docMk/>
            <pc:sldMk cId="2253536949" sldId="258"/>
            <ac:spMk id="2" creationId="{00000000-0000-0000-0000-000000000000}"/>
          </ac:spMkLst>
        </pc:spChg>
      </pc:sldChg>
      <pc:sldChg chg="del">
        <pc:chgData name="Lu,Jamie" userId="d1ec76e5-7b8b-4b6c-8317-d88f6e3e1433" providerId="ADAL" clId="{0D481267-C351-46CC-B900-1149A60D0AB5}" dt="2020-01-13T19:58:46.661" v="858" actId="47"/>
        <pc:sldMkLst>
          <pc:docMk/>
          <pc:sldMk cId="2811700760" sldId="262"/>
        </pc:sldMkLst>
      </pc:sldChg>
      <pc:sldChg chg="del">
        <pc:chgData name="Lu,Jamie" userId="d1ec76e5-7b8b-4b6c-8317-d88f6e3e1433" providerId="ADAL" clId="{0D481267-C351-46CC-B900-1149A60D0AB5}" dt="2020-01-13T19:58:46.661" v="858" actId="47"/>
        <pc:sldMkLst>
          <pc:docMk/>
          <pc:sldMk cId="1543295777" sldId="263"/>
        </pc:sldMkLst>
      </pc:sldChg>
      <pc:sldChg chg="del">
        <pc:chgData name="Lu,Jamie" userId="d1ec76e5-7b8b-4b6c-8317-d88f6e3e1433" providerId="ADAL" clId="{0D481267-C351-46CC-B900-1149A60D0AB5}" dt="2020-01-13T19:58:46.661" v="858" actId="47"/>
        <pc:sldMkLst>
          <pc:docMk/>
          <pc:sldMk cId="2840829973" sldId="264"/>
        </pc:sldMkLst>
      </pc:sldChg>
      <pc:sldChg chg="del">
        <pc:chgData name="Lu,Jamie" userId="d1ec76e5-7b8b-4b6c-8317-d88f6e3e1433" providerId="ADAL" clId="{0D481267-C351-46CC-B900-1149A60D0AB5}" dt="2020-01-13T19:58:46.661" v="858" actId="47"/>
        <pc:sldMkLst>
          <pc:docMk/>
          <pc:sldMk cId="3891783230" sldId="265"/>
        </pc:sldMkLst>
      </pc:sldChg>
      <pc:sldChg chg="del">
        <pc:chgData name="Lu,Jamie" userId="d1ec76e5-7b8b-4b6c-8317-d88f6e3e1433" providerId="ADAL" clId="{0D481267-C351-46CC-B900-1149A60D0AB5}" dt="2020-01-13T19:58:46.661" v="858" actId="47"/>
        <pc:sldMkLst>
          <pc:docMk/>
          <pc:sldMk cId="2998938184" sldId="266"/>
        </pc:sldMkLst>
      </pc:sldChg>
      <pc:sldChg chg="del">
        <pc:chgData name="Lu,Jamie" userId="d1ec76e5-7b8b-4b6c-8317-d88f6e3e1433" providerId="ADAL" clId="{0D481267-C351-46CC-B900-1149A60D0AB5}" dt="2020-01-13T19:58:46.661" v="858" actId="47"/>
        <pc:sldMkLst>
          <pc:docMk/>
          <pc:sldMk cId="4080749185" sldId="267"/>
        </pc:sldMkLst>
      </pc:sldChg>
      <pc:sldChg chg="addSp delSp modSp">
        <pc:chgData name="Lu,Jamie" userId="d1ec76e5-7b8b-4b6c-8317-d88f6e3e1433" providerId="ADAL" clId="{0D481267-C351-46CC-B900-1149A60D0AB5}" dt="2020-01-13T19:50:19.818" v="559" actId="20577"/>
        <pc:sldMkLst>
          <pc:docMk/>
          <pc:sldMk cId="307081332" sldId="269"/>
        </pc:sldMkLst>
        <pc:spChg chg="mod">
          <ac:chgData name="Lu,Jamie" userId="d1ec76e5-7b8b-4b6c-8317-d88f6e3e1433" providerId="ADAL" clId="{0D481267-C351-46CC-B900-1149A60D0AB5}" dt="2020-01-13T19:48:31.002" v="363" actId="20577"/>
          <ac:spMkLst>
            <pc:docMk/>
            <pc:sldMk cId="307081332" sldId="269"/>
            <ac:spMk id="2" creationId="{00000000-0000-0000-0000-000000000000}"/>
          </ac:spMkLst>
        </pc:spChg>
        <pc:spChg chg="add del">
          <ac:chgData name="Lu,Jamie" userId="d1ec76e5-7b8b-4b6c-8317-d88f6e3e1433" providerId="ADAL" clId="{0D481267-C351-46CC-B900-1149A60D0AB5}" dt="2020-01-13T19:45:58.402" v="230" actId="3680"/>
          <ac:spMkLst>
            <pc:docMk/>
            <pc:sldMk cId="307081332" sldId="269"/>
            <ac:spMk id="3" creationId="{00000000-0000-0000-0000-000000000000}"/>
          </ac:spMkLst>
        </pc:spChg>
        <pc:graphicFrameChg chg="add del mod ord modGraphic">
          <ac:chgData name="Lu,Jamie" userId="d1ec76e5-7b8b-4b6c-8317-d88f6e3e1433" providerId="ADAL" clId="{0D481267-C351-46CC-B900-1149A60D0AB5}" dt="2020-01-13T19:50:19.818" v="559" actId="20577"/>
          <ac:graphicFrameMkLst>
            <pc:docMk/>
            <pc:sldMk cId="307081332" sldId="269"/>
            <ac:graphicFrameMk id="4" creationId="{2416EAEB-696F-4DA9-96CA-32EE85548F92}"/>
          </ac:graphicFrameMkLst>
        </pc:graphicFrameChg>
      </pc:sldChg>
      <pc:sldChg chg="addSp delSp modSp">
        <pc:chgData name="Lu,Jamie" userId="d1ec76e5-7b8b-4b6c-8317-d88f6e3e1433" providerId="ADAL" clId="{0D481267-C351-46CC-B900-1149A60D0AB5}" dt="2020-01-13T19:53:26.356" v="635" actId="20577"/>
        <pc:sldMkLst>
          <pc:docMk/>
          <pc:sldMk cId="2045476437" sldId="270"/>
        </pc:sldMkLst>
        <pc:spChg chg="mod">
          <ac:chgData name="Lu,Jamie" userId="d1ec76e5-7b8b-4b6c-8317-d88f6e3e1433" providerId="ADAL" clId="{0D481267-C351-46CC-B900-1149A60D0AB5}" dt="2020-01-13T19:50:40.940" v="566" actId="20577"/>
          <ac:spMkLst>
            <pc:docMk/>
            <pc:sldMk cId="2045476437" sldId="270"/>
            <ac:spMk id="2" creationId="{00000000-0000-0000-0000-000000000000}"/>
          </ac:spMkLst>
        </pc:spChg>
        <pc:spChg chg="del">
          <ac:chgData name="Lu,Jamie" userId="d1ec76e5-7b8b-4b6c-8317-d88f6e3e1433" providerId="ADAL" clId="{0D481267-C351-46CC-B900-1149A60D0AB5}" dt="2020-01-13T19:50:34.314" v="561" actId="478"/>
          <ac:spMkLst>
            <pc:docMk/>
            <pc:sldMk cId="2045476437" sldId="270"/>
            <ac:spMk id="3" creationId="{00000000-0000-0000-0000-000000000000}"/>
          </ac:spMkLst>
        </pc:spChg>
        <pc:spChg chg="add del mod">
          <ac:chgData name="Lu,Jamie" userId="d1ec76e5-7b8b-4b6c-8317-d88f6e3e1433" providerId="ADAL" clId="{0D481267-C351-46CC-B900-1149A60D0AB5}" dt="2020-01-13T19:50:36.737" v="562" actId="478"/>
          <ac:spMkLst>
            <pc:docMk/>
            <pc:sldMk cId="2045476437" sldId="270"/>
            <ac:spMk id="6" creationId="{CF3F08DB-110F-4B51-9837-171B67649F0B}"/>
          </ac:spMkLst>
        </pc:spChg>
        <pc:graphicFrameChg chg="add modGraphic">
          <ac:chgData name="Lu,Jamie" userId="d1ec76e5-7b8b-4b6c-8317-d88f6e3e1433" providerId="ADAL" clId="{0D481267-C351-46CC-B900-1149A60D0AB5}" dt="2020-01-13T19:53:26.356" v="635" actId="20577"/>
          <ac:graphicFrameMkLst>
            <pc:docMk/>
            <pc:sldMk cId="2045476437" sldId="270"/>
            <ac:graphicFrameMk id="4" creationId="{A3C044FE-7F22-4D91-AE93-5A9921CBA893}"/>
          </ac:graphicFrameMkLst>
        </pc:graphicFrameChg>
      </pc:sldChg>
      <pc:sldChg chg="addSp delSp modSp">
        <pc:chgData name="Lu,Jamie" userId="d1ec76e5-7b8b-4b6c-8317-d88f6e3e1433" providerId="ADAL" clId="{0D481267-C351-46CC-B900-1149A60D0AB5}" dt="2020-01-13T19:54:57.966" v="678" actId="20577"/>
        <pc:sldMkLst>
          <pc:docMk/>
          <pc:sldMk cId="3755350402" sldId="271"/>
        </pc:sldMkLst>
        <pc:spChg chg="mod">
          <ac:chgData name="Lu,Jamie" userId="d1ec76e5-7b8b-4b6c-8317-d88f6e3e1433" providerId="ADAL" clId="{0D481267-C351-46CC-B900-1149A60D0AB5}" dt="2020-01-13T19:50:49.858" v="570" actId="20577"/>
          <ac:spMkLst>
            <pc:docMk/>
            <pc:sldMk cId="3755350402" sldId="271"/>
            <ac:spMk id="2" creationId="{00000000-0000-0000-0000-000000000000}"/>
          </ac:spMkLst>
        </pc:spChg>
        <pc:spChg chg="del">
          <ac:chgData name="Lu,Jamie" userId="d1ec76e5-7b8b-4b6c-8317-d88f6e3e1433" providerId="ADAL" clId="{0D481267-C351-46CC-B900-1149A60D0AB5}" dt="2020-01-13T19:50:55.002" v="572" actId="478"/>
          <ac:spMkLst>
            <pc:docMk/>
            <pc:sldMk cId="3755350402" sldId="271"/>
            <ac:spMk id="3" creationId="{00000000-0000-0000-0000-000000000000}"/>
          </ac:spMkLst>
        </pc:spChg>
        <pc:spChg chg="add del mod">
          <ac:chgData name="Lu,Jamie" userId="d1ec76e5-7b8b-4b6c-8317-d88f6e3e1433" providerId="ADAL" clId="{0D481267-C351-46CC-B900-1149A60D0AB5}" dt="2020-01-13T19:50:58.774" v="573" actId="478"/>
          <ac:spMkLst>
            <pc:docMk/>
            <pc:sldMk cId="3755350402" sldId="271"/>
            <ac:spMk id="6" creationId="{4046B53D-EB1A-44EE-AAF5-86462D61C04E}"/>
          </ac:spMkLst>
        </pc:spChg>
        <pc:graphicFrameChg chg="add mod modGraphic">
          <ac:chgData name="Lu,Jamie" userId="d1ec76e5-7b8b-4b6c-8317-d88f6e3e1433" providerId="ADAL" clId="{0D481267-C351-46CC-B900-1149A60D0AB5}" dt="2020-01-13T19:54:57.966" v="678" actId="20577"/>
          <ac:graphicFrameMkLst>
            <pc:docMk/>
            <pc:sldMk cId="3755350402" sldId="271"/>
            <ac:graphicFrameMk id="4" creationId="{39C7C582-4D4A-42AC-8D88-ED78EF41451C}"/>
          </ac:graphicFrameMkLst>
        </pc:graphicFrameChg>
      </pc:sldChg>
      <pc:sldChg chg="addSp delSp modSp">
        <pc:chgData name="Lu,Jamie" userId="d1ec76e5-7b8b-4b6c-8317-d88f6e3e1433" providerId="ADAL" clId="{0D481267-C351-46CC-B900-1149A60D0AB5}" dt="2020-01-13T19:55:30.346" v="708" actId="20577"/>
        <pc:sldMkLst>
          <pc:docMk/>
          <pc:sldMk cId="166581997" sldId="272"/>
        </pc:sldMkLst>
        <pc:spChg chg="mod">
          <ac:chgData name="Lu,Jamie" userId="d1ec76e5-7b8b-4b6c-8317-d88f6e3e1433" providerId="ADAL" clId="{0D481267-C351-46CC-B900-1149A60D0AB5}" dt="2020-01-13T19:51:09.209" v="578" actId="20577"/>
          <ac:spMkLst>
            <pc:docMk/>
            <pc:sldMk cId="166581997" sldId="272"/>
            <ac:spMk id="2" creationId="{00000000-0000-0000-0000-000000000000}"/>
          </ac:spMkLst>
        </pc:spChg>
        <pc:spChg chg="add del">
          <ac:chgData name="Lu,Jamie" userId="d1ec76e5-7b8b-4b6c-8317-d88f6e3e1433" providerId="ADAL" clId="{0D481267-C351-46CC-B900-1149A60D0AB5}" dt="2020-01-13T19:51:17.420" v="582" actId="478"/>
          <ac:spMkLst>
            <pc:docMk/>
            <pc:sldMk cId="166581997" sldId="272"/>
            <ac:spMk id="3" creationId="{00000000-0000-0000-0000-000000000000}"/>
          </ac:spMkLst>
        </pc:spChg>
        <pc:spChg chg="add del mod">
          <ac:chgData name="Lu,Jamie" userId="d1ec76e5-7b8b-4b6c-8317-d88f6e3e1433" providerId="ADAL" clId="{0D481267-C351-46CC-B900-1149A60D0AB5}" dt="2020-01-13T19:51:14.470" v="580" actId="478"/>
          <ac:spMkLst>
            <pc:docMk/>
            <pc:sldMk cId="166581997" sldId="272"/>
            <ac:spMk id="5" creationId="{7CC991DF-0FC1-4784-B8EB-3845E9866A25}"/>
          </ac:spMkLst>
        </pc:spChg>
        <pc:spChg chg="add del mod">
          <ac:chgData name="Lu,Jamie" userId="d1ec76e5-7b8b-4b6c-8317-d88f6e3e1433" providerId="ADAL" clId="{0D481267-C351-46CC-B900-1149A60D0AB5}" dt="2020-01-13T19:51:20.239" v="583" actId="478"/>
          <ac:spMkLst>
            <pc:docMk/>
            <pc:sldMk cId="166581997" sldId="272"/>
            <ac:spMk id="8" creationId="{803663E1-2081-4289-8202-72F2781A127B}"/>
          </ac:spMkLst>
        </pc:spChg>
        <pc:graphicFrameChg chg="add mod modGraphic">
          <ac:chgData name="Lu,Jamie" userId="d1ec76e5-7b8b-4b6c-8317-d88f6e3e1433" providerId="ADAL" clId="{0D481267-C351-46CC-B900-1149A60D0AB5}" dt="2020-01-13T19:55:30.346" v="708" actId="20577"/>
          <ac:graphicFrameMkLst>
            <pc:docMk/>
            <pc:sldMk cId="166581997" sldId="272"/>
            <ac:graphicFrameMk id="6" creationId="{10B5CCD1-4B54-4CE3-91DB-C40B781B65DF}"/>
          </ac:graphicFrameMkLst>
        </pc:graphicFrameChg>
      </pc:sldChg>
      <pc:sldChg chg="addSp delSp modSp">
        <pc:chgData name="Lu,Jamie" userId="d1ec76e5-7b8b-4b6c-8317-d88f6e3e1433" providerId="ADAL" clId="{0D481267-C351-46CC-B900-1149A60D0AB5}" dt="2020-01-13T19:56:08.013" v="734" actId="255"/>
        <pc:sldMkLst>
          <pc:docMk/>
          <pc:sldMk cId="1411834093" sldId="273"/>
        </pc:sldMkLst>
        <pc:spChg chg="mod">
          <ac:chgData name="Lu,Jamie" userId="d1ec76e5-7b8b-4b6c-8317-d88f6e3e1433" providerId="ADAL" clId="{0D481267-C351-46CC-B900-1149A60D0AB5}" dt="2020-01-13T19:51:49.936" v="585" actId="20577"/>
          <ac:spMkLst>
            <pc:docMk/>
            <pc:sldMk cId="1411834093" sldId="273"/>
            <ac:spMk id="2" creationId="{00000000-0000-0000-0000-000000000000}"/>
          </ac:spMkLst>
        </pc:spChg>
        <pc:spChg chg="del">
          <ac:chgData name="Lu,Jamie" userId="d1ec76e5-7b8b-4b6c-8317-d88f6e3e1433" providerId="ADAL" clId="{0D481267-C351-46CC-B900-1149A60D0AB5}" dt="2020-01-13T19:51:58.810" v="587" actId="478"/>
          <ac:spMkLst>
            <pc:docMk/>
            <pc:sldMk cId="1411834093" sldId="273"/>
            <ac:spMk id="3" creationId="{00000000-0000-0000-0000-000000000000}"/>
          </ac:spMkLst>
        </pc:spChg>
        <pc:spChg chg="add del mod">
          <ac:chgData name="Lu,Jamie" userId="d1ec76e5-7b8b-4b6c-8317-d88f6e3e1433" providerId="ADAL" clId="{0D481267-C351-46CC-B900-1149A60D0AB5}" dt="2020-01-13T19:52:01.384" v="588" actId="478"/>
          <ac:spMkLst>
            <pc:docMk/>
            <pc:sldMk cId="1411834093" sldId="273"/>
            <ac:spMk id="6" creationId="{0FF8A980-0CBE-4E85-BBDF-CBCD53A67272}"/>
          </ac:spMkLst>
        </pc:spChg>
        <pc:graphicFrameChg chg="add del">
          <ac:chgData name="Lu,Jamie" userId="d1ec76e5-7b8b-4b6c-8317-d88f6e3e1433" providerId="ADAL" clId="{0D481267-C351-46CC-B900-1149A60D0AB5}" dt="2020-01-13T19:55:41.707" v="709" actId="478"/>
          <ac:graphicFrameMkLst>
            <pc:docMk/>
            <pc:sldMk cId="1411834093" sldId="273"/>
            <ac:graphicFrameMk id="4" creationId="{1353F316-E8AA-43FA-9D98-C217ACDA25FE}"/>
          </ac:graphicFrameMkLst>
        </pc:graphicFrameChg>
        <pc:graphicFrameChg chg="add modGraphic">
          <ac:chgData name="Lu,Jamie" userId="d1ec76e5-7b8b-4b6c-8317-d88f6e3e1433" providerId="ADAL" clId="{0D481267-C351-46CC-B900-1149A60D0AB5}" dt="2020-01-13T19:56:08.013" v="734" actId="255"/>
          <ac:graphicFrameMkLst>
            <pc:docMk/>
            <pc:sldMk cId="1411834093" sldId="273"/>
            <ac:graphicFrameMk id="7" creationId="{8481D0B1-4C12-4106-AF98-EFFB656D33F1}"/>
          </ac:graphicFrameMkLst>
        </pc:graphicFrameChg>
      </pc:sldChg>
      <pc:sldChg chg="addSp delSp modSp">
        <pc:chgData name="Lu,Jamie" userId="d1ec76e5-7b8b-4b6c-8317-d88f6e3e1433" providerId="ADAL" clId="{0D481267-C351-46CC-B900-1149A60D0AB5}" dt="2020-01-13T19:56:43.756" v="762" actId="14734"/>
        <pc:sldMkLst>
          <pc:docMk/>
          <pc:sldMk cId="2684887467" sldId="274"/>
        </pc:sldMkLst>
        <pc:spChg chg="mod">
          <ac:chgData name="Lu,Jamie" userId="d1ec76e5-7b8b-4b6c-8317-d88f6e3e1433" providerId="ADAL" clId="{0D481267-C351-46CC-B900-1149A60D0AB5}" dt="2020-01-13T19:52:08.031" v="594" actId="20577"/>
          <ac:spMkLst>
            <pc:docMk/>
            <pc:sldMk cId="2684887467" sldId="274"/>
            <ac:spMk id="2" creationId="{00000000-0000-0000-0000-000000000000}"/>
          </ac:spMkLst>
        </pc:spChg>
        <pc:spChg chg="del">
          <ac:chgData name="Lu,Jamie" userId="d1ec76e5-7b8b-4b6c-8317-d88f6e3e1433" providerId="ADAL" clId="{0D481267-C351-46CC-B900-1149A60D0AB5}" dt="2020-01-13T19:52:13.446" v="596" actId="478"/>
          <ac:spMkLst>
            <pc:docMk/>
            <pc:sldMk cId="2684887467" sldId="274"/>
            <ac:spMk id="3" creationId="{00000000-0000-0000-0000-000000000000}"/>
          </ac:spMkLst>
        </pc:spChg>
        <pc:spChg chg="add del mod">
          <ac:chgData name="Lu,Jamie" userId="d1ec76e5-7b8b-4b6c-8317-d88f6e3e1433" providerId="ADAL" clId="{0D481267-C351-46CC-B900-1149A60D0AB5}" dt="2020-01-13T19:52:17.564" v="597" actId="478"/>
          <ac:spMkLst>
            <pc:docMk/>
            <pc:sldMk cId="2684887467" sldId="274"/>
            <ac:spMk id="6" creationId="{52F681D4-D764-44FF-9953-69E7B431DC3B}"/>
          </ac:spMkLst>
        </pc:spChg>
        <pc:graphicFrameChg chg="add del">
          <ac:chgData name="Lu,Jamie" userId="d1ec76e5-7b8b-4b6c-8317-d88f6e3e1433" providerId="ADAL" clId="{0D481267-C351-46CC-B900-1149A60D0AB5}" dt="2020-01-13T19:56:17.670" v="735" actId="478"/>
          <ac:graphicFrameMkLst>
            <pc:docMk/>
            <pc:sldMk cId="2684887467" sldId="274"/>
            <ac:graphicFrameMk id="4" creationId="{6289AFB0-1D7C-4D1A-ADFB-D934E8B9B883}"/>
          </ac:graphicFrameMkLst>
        </pc:graphicFrameChg>
        <pc:graphicFrameChg chg="add modGraphic">
          <ac:chgData name="Lu,Jamie" userId="d1ec76e5-7b8b-4b6c-8317-d88f6e3e1433" providerId="ADAL" clId="{0D481267-C351-46CC-B900-1149A60D0AB5}" dt="2020-01-13T19:56:43.756" v="762" actId="14734"/>
          <ac:graphicFrameMkLst>
            <pc:docMk/>
            <pc:sldMk cId="2684887467" sldId="274"/>
            <ac:graphicFrameMk id="7" creationId="{6CAF7F8C-17AD-409F-958B-6E7BD297AD40}"/>
          </ac:graphicFrameMkLst>
        </pc:graphicFrameChg>
      </pc:sldChg>
      <pc:sldChg chg="addSp delSp modSp">
        <pc:chgData name="Lu,Jamie" userId="d1ec76e5-7b8b-4b6c-8317-d88f6e3e1433" providerId="ADAL" clId="{0D481267-C351-46CC-B900-1149A60D0AB5}" dt="2020-01-13T19:57:44.416" v="824" actId="6549"/>
        <pc:sldMkLst>
          <pc:docMk/>
          <pc:sldMk cId="3916292017" sldId="275"/>
        </pc:sldMkLst>
        <pc:spChg chg="mod">
          <ac:chgData name="Lu,Jamie" userId="d1ec76e5-7b8b-4b6c-8317-d88f6e3e1433" providerId="ADAL" clId="{0D481267-C351-46CC-B900-1149A60D0AB5}" dt="2020-01-13T19:52:23.039" v="599" actId="20577"/>
          <ac:spMkLst>
            <pc:docMk/>
            <pc:sldMk cId="3916292017" sldId="275"/>
            <ac:spMk id="2" creationId="{00000000-0000-0000-0000-000000000000}"/>
          </ac:spMkLst>
        </pc:spChg>
        <pc:spChg chg="del">
          <ac:chgData name="Lu,Jamie" userId="d1ec76e5-7b8b-4b6c-8317-d88f6e3e1433" providerId="ADAL" clId="{0D481267-C351-46CC-B900-1149A60D0AB5}" dt="2020-01-13T19:52:39.383" v="601" actId="478"/>
          <ac:spMkLst>
            <pc:docMk/>
            <pc:sldMk cId="3916292017" sldId="275"/>
            <ac:spMk id="3" creationId="{00000000-0000-0000-0000-000000000000}"/>
          </ac:spMkLst>
        </pc:spChg>
        <pc:spChg chg="add del mod">
          <ac:chgData name="Lu,Jamie" userId="d1ec76e5-7b8b-4b6c-8317-d88f6e3e1433" providerId="ADAL" clId="{0D481267-C351-46CC-B900-1149A60D0AB5}" dt="2020-01-13T19:52:40.402" v="602" actId="478"/>
          <ac:spMkLst>
            <pc:docMk/>
            <pc:sldMk cId="3916292017" sldId="275"/>
            <ac:spMk id="6" creationId="{F2954F73-72C1-4EDF-94C7-55287F6A3A9F}"/>
          </ac:spMkLst>
        </pc:spChg>
        <pc:graphicFrameChg chg="add del">
          <ac:chgData name="Lu,Jamie" userId="d1ec76e5-7b8b-4b6c-8317-d88f6e3e1433" providerId="ADAL" clId="{0D481267-C351-46CC-B900-1149A60D0AB5}" dt="2020-01-13T19:56:55.722" v="763" actId="478"/>
          <ac:graphicFrameMkLst>
            <pc:docMk/>
            <pc:sldMk cId="3916292017" sldId="275"/>
            <ac:graphicFrameMk id="4" creationId="{AE609B02-D97F-484D-A361-F88175955704}"/>
          </ac:graphicFrameMkLst>
        </pc:graphicFrameChg>
        <pc:graphicFrameChg chg="add modGraphic">
          <ac:chgData name="Lu,Jamie" userId="d1ec76e5-7b8b-4b6c-8317-d88f6e3e1433" providerId="ADAL" clId="{0D481267-C351-46CC-B900-1149A60D0AB5}" dt="2020-01-13T19:57:44.416" v="824" actId="6549"/>
          <ac:graphicFrameMkLst>
            <pc:docMk/>
            <pc:sldMk cId="3916292017" sldId="275"/>
            <ac:graphicFrameMk id="7" creationId="{15E1002A-FA16-4228-BC0D-9B8F7D3A3FC0}"/>
          </ac:graphicFrameMkLst>
        </pc:graphicFrameChg>
      </pc:sldChg>
      <pc:sldChg chg="addSp delSp modSp">
        <pc:chgData name="Lu,Jamie" userId="d1ec76e5-7b8b-4b6c-8317-d88f6e3e1433" providerId="ADAL" clId="{0D481267-C351-46CC-B900-1149A60D0AB5}" dt="2020-01-13T19:58:32.420" v="857"/>
        <pc:sldMkLst>
          <pc:docMk/>
          <pc:sldMk cId="2769843677" sldId="276"/>
        </pc:sldMkLst>
        <pc:spChg chg="mod">
          <ac:chgData name="Lu,Jamie" userId="d1ec76e5-7b8b-4b6c-8317-d88f6e3e1433" providerId="ADAL" clId="{0D481267-C351-46CC-B900-1149A60D0AB5}" dt="2020-01-13T19:52:58.474" v="606" actId="20577"/>
          <ac:spMkLst>
            <pc:docMk/>
            <pc:sldMk cId="2769843677" sldId="276"/>
            <ac:spMk id="2" creationId="{00000000-0000-0000-0000-000000000000}"/>
          </ac:spMkLst>
        </pc:spChg>
        <pc:spChg chg="del">
          <ac:chgData name="Lu,Jamie" userId="d1ec76e5-7b8b-4b6c-8317-d88f6e3e1433" providerId="ADAL" clId="{0D481267-C351-46CC-B900-1149A60D0AB5}" dt="2020-01-13T19:53:03.494" v="608" actId="478"/>
          <ac:spMkLst>
            <pc:docMk/>
            <pc:sldMk cId="2769843677" sldId="276"/>
            <ac:spMk id="3" creationId="{00000000-0000-0000-0000-000000000000}"/>
          </ac:spMkLst>
        </pc:spChg>
        <pc:spChg chg="add del mod">
          <ac:chgData name="Lu,Jamie" userId="d1ec76e5-7b8b-4b6c-8317-d88f6e3e1433" providerId="ADAL" clId="{0D481267-C351-46CC-B900-1149A60D0AB5}" dt="2020-01-13T19:53:04.470" v="609" actId="478"/>
          <ac:spMkLst>
            <pc:docMk/>
            <pc:sldMk cId="2769843677" sldId="276"/>
            <ac:spMk id="6" creationId="{3C9A595E-59EF-4162-8CB6-C0FAB4EE6211}"/>
          </ac:spMkLst>
        </pc:spChg>
        <pc:graphicFrameChg chg="add del">
          <ac:chgData name="Lu,Jamie" userId="d1ec76e5-7b8b-4b6c-8317-d88f6e3e1433" providerId="ADAL" clId="{0D481267-C351-46CC-B900-1149A60D0AB5}" dt="2020-01-13T19:57:53.447" v="825" actId="478"/>
          <ac:graphicFrameMkLst>
            <pc:docMk/>
            <pc:sldMk cId="2769843677" sldId="276"/>
            <ac:graphicFrameMk id="4" creationId="{A0A1B15C-5EB5-4193-A8CB-517BA383962B}"/>
          </ac:graphicFrameMkLst>
        </pc:graphicFrameChg>
        <pc:graphicFrameChg chg="add mod modGraphic">
          <ac:chgData name="Lu,Jamie" userId="d1ec76e5-7b8b-4b6c-8317-d88f6e3e1433" providerId="ADAL" clId="{0D481267-C351-46CC-B900-1149A60D0AB5}" dt="2020-01-13T19:58:32.420" v="857"/>
          <ac:graphicFrameMkLst>
            <pc:docMk/>
            <pc:sldMk cId="2769843677" sldId="276"/>
            <ac:graphicFrameMk id="7" creationId="{FB871643-F959-4E9C-AD76-0EB5CCFE430B}"/>
          </ac:graphicFrameMkLst>
        </pc:graphicFrameChg>
      </pc:sldChg>
      <pc:sldChg chg="addSp delSp modSp add">
        <pc:chgData name="Lu,Jamie" userId="d1ec76e5-7b8b-4b6c-8317-d88f6e3e1433" providerId="ADAL" clId="{0D481267-C351-46CC-B900-1149A60D0AB5}" dt="2020-01-13T19:28:12.862" v="97" actId="404"/>
        <pc:sldMkLst>
          <pc:docMk/>
          <pc:sldMk cId="677128303" sldId="278"/>
        </pc:sldMkLst>
        <pc:spChg chg="mod">
          <ac:chgData name="Lu,Jamie" userId="d1ec76e5-7b8b-4b6c-8317-d88f6e3e1433" providerId="ADAL" clId="{0D481267-C351-46CC-B900-1149A60D0AB5}" dt="2020-01-13T19:28:12.862" v="97" actId="404"/>
          <ac:spMkLst>
            <pc:docMk/>
            <pc:sldMk cId="677128303" sldId="278"/>
            <ac:spMk id="2" creationId="{6937ABDB-643C-43C4-961D-53B7E62821F5}"/>
          </ac:spMkLst>
        </pc:spChg>
        <pc:spChg chg="del">
          <ac:chgData name="Lu,Jamie" userId="d1ec76e5-7b8b-4b6c-8317-d88f6e3e1433" providerId="ADAL" clId="{0D481267-C351-46CC-B900-1149A60D0AB5}" dt="2020-01-13T19:24:55.874" v="53" actId="931"/>
          <ac:spMkLst>
            <pc:docMk/>
            <pc:sldMk cId="677128303" sldId="278"/>
            <ac:spMk id="3" creationId="{2314405E-4A77-44C8-AA41-A48EA5A5C0F2}"/>
          </ac:spMkLst>
        </pc:spChg>
        <pc:spChg chg="add del mod">
          <ac:chgData name="Lu,Jamie" userId="d1ec76e5-7b8b-4b6c-8317-d88f6e3e1433" providerId="ADAL" clId="{0D481267-C351-46CC-B900-1149A60D0AB5}" dt="2020-01-13T19:25:03.877" v="55" actId="478"/>
          <ac:spMkLst>
            <pc:docMk/>
            <pc:sldMk cId="677128303" sldId="278"/>
            <ac:spMk id="6" creationId="{B4B206BE-DCA2-4CE3-91E2-47629DB5085A}"/>
          </ac:spMkLst>
        </pc:spChg>
        <pc:picChg chg="add mod">
          <ac:chgData name="Lu,Jamie" userId="d1ec76e5-7b8b-4b6c-8317-d88f6e3e1433" providerId="ADAL" clId="{0D481267-C351-46CC-B900-1149A60D0AB5}" dt="2020-01-13T19:26:59.174" v="62" actId="29295"/>
          <ac:picMkLst>
            <pc:docMk/>
            <pc:sldMk cId="677128303" sldId="278"/>
            <ac:picMk id="5" creationId="{54D0333A-E16A-473C-B47E-CBF49A29EFB7}"/>
          </ac:picMkLst>
        </pc:picChg>
      </pc:sldChg>
      <pc:sldChg chg="addSp delSp modSp add">
        <pc:chgData name="Lu,Jamie" userId="d1ec76e5-7b8b-4b6c-8317-d88f6e3e1433" providerId="ADAL" clId="{0D481267-C351-46CC-B900-1149A60D0AB5}" dt="2020-01-13T19:36:38.940" v="134" actId="14100"/>
        <pc:sldMkLst>
          <pc:docMk/>
          <pc:sldMk cId="327690846" sldId="279"/>
        </pc:sldMkLst>
        <pc:spChg chg="mod">
          <ac:chgData name="Lu,Jamie" userId="d1ec76e5-7b8b-4b6c-8317-d88f6e3e1433" providerId="ADAL" clId="{0D481267-C351-46CC-B900-1149A60D0AB5}" dt="2020-01-13T19:28:03.863" v="95" actId="403"/>
          <ac:spMkLst>
            <pc:docMk/>
            <pc:sldMk cId="327690846" sldId="279"/>
            <ac:spMk id="2" creationId="{DC0EF62E-E0CB-4B1C-84A4-6A95E6CBAC54}"/>
          </ac:spMkLst>
        </pc:spChg>
        <pc:spChg chg="del">
          <ac:chgData name="Lu,Jamie" userId="d1ec76e5-7b8b-4b6c-8317-d88f6e3e1433" providerId="ADAL" clId="{0D481267-C351-46CC-B900-1149A60D0AB5}" dt="2020-01-13T19:29:43.431" v="98" actId="931"/>
          <ac:spMkLst>
            <pc:docMk/>
            <pc:sldMk cId="327690846" sldId="279"/>
            <ac:spMk id="3" creationId="{2F211C29-92C7-4D8C-8D2B-B30FACE3F6B1}"/>
          </ac:spMkLst>
        </pc:spChg>
        <pc:spChg chg="add del mod">
          <ac:chgData name="Lu,Jamie" userId="d1ec76e5-7b8b-4b6c-8317-d88f6e3e1433" providerId="ADAL" clId="{0D481267-C351-46CC-B900-1149A60D0AB5}" dt="2020-01-13T19:30:31.800" v="102" actId="478"/>
          <ac:spMkLst>
            <pc:docMk/>
            <pc:sldMk cId="327690846" sldId="279"/>
            <ac:spMk id="8" creationId="{8CE2A8F2-D813-4BCC-B93B-6D82691EA276}"/>
          </ac:spMkLst>
        </pc:spChg>
        <pc:spChg chg="add del mod">
          <ac:chgData name="Lu,Jamie" userId="d1ec76e5-7b8b-4b6c-8317-d88f6e3e1433" providerId="ADAL" clId="{0D481267-C351-46CC-B900-1149A60D0AB5}" dt="2020-01-13T19:31:29.421" v="106" actId="478"/>
          <ac:spMkLst>
            <pc:docMk/>
            <pc:sldMk cId="327690846" sldId="279"/>
            <ac:spMk id="9" creationId="{EF0472F8-E855-42A2-A445-FC562588D3A3}"/>
          </ac:spMkLst>
        </pc:spChg>
        <pc:spChg chg="add del mod">
          <ac:chgData name="Lu,Jamie" userId="d1ec76e5-7b8b-4b6c-8317-d88f6e3e1433" providerId="ADAL" clId="{0D481267-C351-46CC-B900-1149A60D0AB5}" dt="2020-01-13T19:32:04.314" v="107" actId="931"/>
          <ac:spMkLst>
            <pc:docMk/>
            <pc:sldMk cId="327690846" sldId="279"/>
            <ac:spMk id="11" creationId="{D2477A6B-01CF-41E1-8EC1-3CFEA0C4A183}"/>
          </ac:spMkLst>
        </pc:spChg>
        <pc:spChg chg="add del mod">
          <ac:chgData name="Lu,Jamie" userId="d1ec76e5-7b8b-4b6c-8317-d88f6e3e1433" providerId="ADAL" clId="{0D481267-C351-46CC-B900-1149A60D0AB5}" dt="2020-01-13T19:32:54.756" v="113" actId="478"/>
          <ac:spMkLst>
            <pc:docMk/>
            <pc:sldMk cId="327690846" sldId="279"/>
            <ac:spMk id="14" creationId="{509A085D-6BAB-4E08-A17A-46CBE794C4AA}"/>
          </ac:spMkLst>
        </pc:spChg>
        <pc:spChg chg="add del mod">
          <ac:chgData name="Lu,Jamie" userId="d1ec76e5-7b8b-4b6c-8317-d88f6e3e1433" providerId="ADAL" clId="{0D481267-C351-46CC-B900-1149A60D0AB5}" dt="2020-01-13T19:34:38.034" v="114" actId="931"/>
          <ac:spMkLst>
            <pc:docMk/>
            <pc:sldMk cId="327690846" sldId="279"/>
            <ac:spMk id="16" creationId="{1C00FA67-EF8E-44D3-90FC-2475A09A530D}"/>
          </ac:spMkLst>
        </pc:spChg>
        <pc:spChg chg="add del mod">
          <ac:chgData name="Lu,Jamie" userId="d1ec76e5-7b8b-4b6c-8317-d88f6e3e1433" providerId="ADAL" clId="{0D481267-C351-46CC-B900-1149A60D0AB5}" dt="2020-01-13T19:34:45.800" v="122" actId="478"/>
          <ac:spMkLst>
            <pc:docMk/>
            <pc:sldMk cId="327690846" sldId="279"/>
            <ac:spMk id="19" creationId="{0D3CB69B-AE85-4BAC-8272-573BEB9F6218}"/>
          </ac:spMkLst>
        </pc:spChg>
        <pc:spChg chg="add mod">
          <ac:chgData name="Lu,Jamie" userId="d1ec76e5-7b8b-4b6c-8317-d88f6e3e1433" providerId="ADAL" clId="{0D481267-C351-46CC-B900-1149A60D0AB5}" dt="2020-01-13T19:36:30.208" v="133" actId="207"/>
          <ac:spMkLst>
            <pc:docMk/>
            <pc:sldMk cId="327690846" sldId="279"/>
            <ac:spMk id="22" creationId="{5292C564-6C05-4D31-ACA8-D2ECD21576B6}"/>
          </ac:spMkLst>
        </pc:spChg>
        <pc:spChg chg="add mod">
          <ac:chgData name="Lu,Jamie" userId="d1ec76e5-7b8b-4b6c-8317-d88f6e3e1433" providerId="ADAL" clId="{0D481267-C351-46CC-B900-1149A60D0AB5}" dt="2020-01-13T19:36:38.940" v="134" actId="14100"/>
          <ac:spMkLst>
            <pc:docMk/>
            <pc:sldMk cId="327690846" sldId="279"/>
            <ac:spMk id="24" creationId="{CE9BC952-8970-4DDA-932A-9677FB8F626E}"/>
          </ac:spMkLst>
        </pc:spChg>
        <pc:picChg chg="add del mod">
          <ac:chgData name="Lu,Jamie" userId="d1ec76e5-7b8b-4b6c-8317-d88f6e3e1433" providerId="ADAL" clId="{0D481267-C351-46CC-B900-1149A60D0AB5}" dt="2020-01-13T19:31:29.421" v="106" actId="478"/>
          <ac:picMkLst>
            <pc:docMk/>
            <pc:sldMk cId="327690846" sldId="279"/>
            <ac:picMk id="5" creationId="{A5E52BCE-FF5B-403B-83A5-68EF41C3F47D}"/>
          </ac:picMkLst>
        </pc:picChg>
        <pc:picChg chg="add del mod">
          <ac:chgData name="Lu,Jamie" userId="d1ec76e5-7b8b-4b6c-8317-d88f6e3e1433" providerId="ADAL" clId="{0D481267-C351-46CC-B900-1149A60D0AB5}" dt="2020-01-13T19:30:31.800" v="102" actId="478"/>
          <ac:picMkLst>
            <pc:docMk/>
            <pc:sldMk cId="327690846" sldId="279"/>
            <ac:picMk id="7" creationId="{AD4E5B9C-6B00-4BE5-A500-0BE3E6882BEA}"/>
          </ac:picMkLst>
        </pc:picChg>
        <pc:picChg chg="add del mod">
          <ac:chgData name="Lu,Jamie" userId="d1ec76e5-7b8b-4b6c-8317-d88f6e3e1433" providerId="ADAL" clId="{0D481267-C351-46CC-B900-1149A60D0AB5}" dt="2020-01-13T19:32:54.756" v="113" actId="478"/>
          <ac:picMkLst>
            <pc:docMk/>
            <pc:sldMk cId="327690846" sldId="279"/>
            <ac:picMk id="13" creationId="{528F7808-9D58-4D2E-9B57-793AFCC234D7}"/>
          </ac:picMkLst>
        </pc:picChg>
        <pc:picChg chg="add del mod">
          <ac:chgData name="Lu,Jamie" userId="d1ec76e5-7b8b-4b6c-8317-d88f6e3e1433" providerId="ADAL" clId="{0D481267-C351-46CC-B900-1149A60D0AB5}" dt="2020-01-13T19:34:45.800" v="122" actId="478"/>
          <ac:picMkLst>
            <pc:docMk/>
            <pc:sldMk cId="327690846" sldId="279"/>
            <ac:picMk id="18" creationId="{C4448F13-4707-40C3-B254-B20398642649}"/>
          </ac:picMkLst>
        </pc:picChg>
        <pc:picChg chg="add mod">
          <ac:chgData name="Lu,Jamie" userId="d1ec76e5-7b8b-4b6c-8317-d88f6e3e1433" providerId="ADAL" clId="{0D481267-C351-46CC-B900-1149A60D0AB5}" dt="2020-01-13T19:36:03.405" v="131"/>
          <ac:picMkLst>
            <pc:docMk/>
            <pc:sldMk cId="327690846" sldId="279"/>
            <ac:picMk id="21" creationId="{152BFB90-EF6F-4F56-B350-FFDCC536A01E}"/>
          </ac:picMkLst>
        </pc:picChg>
      </pc:sldChg>
      <pc:sldChg chg="modSp add">
        <pc:chgData name="Lu,Jamie" userId="d1ec76e5-7b8b-4b6c-8317-d88f6e3e1433" providerId="ADAL" clId="{0D481267-C351-46CC-B900-1149A60D0AB5}" dt="2020-01-13T19:37:27.946" v="162" actId="2711"/>
        <pc:sldMkLst>
          <pc:docMk/>
          <pc:sldMk cId="3425441472" sldId="280"/>
        </pc:sldMkLst>
        <pc:spChg chg="mod">
          <ac:chgData name="Lu,Jamie" userId="d1ec76e5-7b8b-4b6c-8317-d88f6e3e1433" providerId="ADAL" clId="{0D481267-C351-46CC-B900-1149A60D0AB5}" dt="2020-01-13T19:37:27.946" v="162" actId="2711"/>
          <ac:spMkLst>
            <pc:docMk/>
            <pc:sldMk cId="3425441472" sldId="280"/>
            <ac:spMk id="2" creationId="{EB9E2729-B203-4A1C-86A2-0BCC52891346}"/>
          </ac:spMkLst>
        </pc:spChg>
      </pc:sldChg>
      <pc:sldChg chg="modSp add">
        <pc:chgData name="Lu,Jamie" userId="d1ec76e5-7b8b-4b6c-8317-d88f6e3e1433" providerId="ADAL" clId="{0D481267-C351-46CC-B900-1149A60D0AB5}" dt="2020-01-13T19:37:56.999" v="181" actId="2711"/>
        <pc:sldMkLst>
          <pc:docMk/>
          <pc:sldMk cId="1606767759" sldId="281"/>
        </pc:sldMkLst>
        <pc:spChg chg="mod">
          <ac:chgData name="Lu,Jamie" userId="d1ec76e5-7b8b-4b6c-8317-d88f6e3e1433" providerId="ADAL" clId="{0D481267-C351-46CC-B900-1149A60D0AB5}" dt="2020-01-13T19:37:56.999" v="181" actId="2711"/>
          <ac:spMkLst>
            <pc:docMk/>
            <pc:sldMk cId="1606767759" sldId="281"/>
            <ac:spMk id="2" creationId="{BBA70D56-79DD-4A14-AB74-A16D41F34B00}"/>
          </ac:spMkLst>
        </pc:spChg>
      </pc:sldChg>
      <pc:sldChg chg="modSp add">
        <pc:chgData name="Lu,Jamie" userId="d1ec76e5-7b8b-4b6c-8317-d88f6e3e1433" providerId="ADAL" clId="{0D481267-C351-46CC-B900-1149A60D0AB5}" dt="2020-01-13T19:38:13.254" v="195" actId="2711"/>
        <pc:sldMkLst>
          <pc:docMk/>
          <pc:sldMk cId="248184099" sldId="282"/>
        </pc:sldMkLst>
        <pc:spChg chg="mod">
          <ac:chgData name="Lu,Jamie" userId="d1ec76e5-7b8b-4b6c-8317-d88f6e3e1433" providerId="ADAL" clId="{0D481267-C351-46CC-B900-1149A60D0AB5}" dt="2020-01-13T19:38:13.254" v="195" actId="2711"/>
          <ac:spMkLst>
            <pc:docMk/>
            <pc:sldMk cId="248184099" sldId="282"/>
            <ac:spMk id="2" creationId="{271CB4CD-ED05-4768-A55B-0AF3A36CCE77}"/>
          </ac:spMkLst>
        </pc:spChg>
      </pc:sldChg>
      <pc:sldChg chg="add del">
        <pc:chgData name="Lu,Jamie" userId="d1ec76e5-7b8b-4b6c-8317-d88f6e3e1433" providerId="ADAL" clId="{0D481267-C351-46CC-B900-1149A60D0AB5}" dt="2020-01-13T19:38:17.939" v="197"/>
        <pc:sldMkLst>
          <pc:docMk/>
          <pc:sldMk cId="394051239" sldId="283"/>
        </pc:sldMkLst>
      </pc:sldChg>
      <pc:sldChg chg="modSp add">
        <pc:chgData name="Lu,Jamie" userId="d1ec76e5-7b8b-4b6c-8317-d88f6e3e1433" providerId="ADAL" clId="{0D481267-C351-46CC-B900-1149A60D0AB5}" dt="2020-01-13T19:39:19.952" v="227"/>
        <pc:sldMkLst>
          <pc:docMk/>
          <pc:sldMk cId="2981344548" sldId="283"/>
        </pc:sldMkLst>
        <pc:spChg chg="mod">
          <ac:chgData name="Lu,Jamie" userId="d1ec76e5-7b8b-4b6c-8317-d88f6e3e1433" providerId="ADAL" clId="{0D481267-C351-46CC-B900-1149A60D0AB5}" dt="2020-01-13T19:39:19.952" v="227"/>
          <ac:spMkLst>
            <pc:docMk/>
            <pc:sldMk cId="2981344548" sldId="283"/>
            <ac:spMk id="2" creationId="{21C50262-1CB1-46E3-AC81-2368A3EC1392}"/>
          </ac:spMkLst>
        </pc:spChg>
        <pc:spChg chg="mod">
          <ac:chgData name="Lu,Jamie" userId="d1ec76e5-7b8b-4b6c-8317-d88f6e3e1433" providerId="ADAL" clId="{0D481267-C351-46CC-B900-1149A60D0AB5}" dt="2020-01-13T19:39:14.191" v="226" actId="14100"/>
          <ac:spMkLst>
            <pc:docMk/>
            <pc:sldMk cId="2981344548" sldId="283"/>
            <ac:spMk id="3" creationId="{4332AAE6-E052-441C-9E20-75E9C479BF7A}"/>
          </ac:spMkLst>
        </pc:spChg>
      </pc:sldChg>
    </pc:docChg>
  </pc:docChgLst>
  <pc:docChgLst>
    <pc:chgData name="Lu,Jamie" userId="d1ec76e5-7b8b-4b6c-8317-d88f6e3e1433" providerId="ADAL" clId="{24901C27-A0AC-48B8-8EB2-647AAC870576}"/>
    <pc:docChg chg="undo redo custSel addSld delSld modSld sldOrd">
      <pc:chgData name="Lu,Jamie" userId="d1ec76e5-7b8b-4b6c-8317-d88f6e3e1433" providerId="ADAL" clId="{24901C27-A0AC-48B8-8EB2-647AAC870576}" dt="2020-01-19T20:15:13.645" v="4659" actId="1076"/>
      <pc:docMkLst>
        <pc:docMk/>
      </pc:docMkLst>
      <pc:sldChg chg="modTransition">
        <pc:chgData name="Lu,Jamie" userId="d1ec76e5-7b8b-4b6c-8317-d88f6e3e1433" providerId="ADAL" clId="{24901C27-A0AC-48B8-8EB2-647AAC870576}" dt="2020-01-19T19:57:18.075" v="3726"/>
        <pc:sldMkLst>
          <pc:docMk/>
          <pc:sldMk cId="2253536949" sldId="258"/>
        </pc:sldMkLst>
      </pc:sldChg>
      <pc:sldChg chg="add del">
        <pc:chgData name="Lu,Jamie" userId="d1ec76e5-7b8b-4b6c-8317-d88f6e3e1433" providerId="ADAL" clId="{24901C27-A0AC-48B8-8EB2-647AAC870576}" dt="2020-01-19T19:21:04.674" v="3035" actId="47"/>
        <pc:sldMkLst>
          <pc:docMk/>
          <pc:sldMk cId="1585734172" sldId="259"/>
        </pc:sldMkLst>
      </pc:sldChg>
      <pc:sldChg chg="del">
        <pc:chgData name="Lu,Jamie" userId="d1ec76e5-7b8b-4b6c-8317-d88f6e3e1433" providerId="ADAL" clId="{24901C27-A0AC-48B8-8EB2-647AAC870576}" dt="2020-01-19T19:21:02.724" v="3034" actId="47"/>
        <pc:sldMkLst>
          <pc:docMk/>
          <pc:sldMk cId="1570508256" sldId="260"/>
        </pc:sldMkLst>
      </pc:sldChg>
      <pc:sldChg chg="del">
        <pc:chgData name="Lu,Jamie" userId="d1ec76e5-7b8b-4b6c-8317-d88f6e3e1433" providerId="ADAL" clId="{24901C27-A0AC-48B8-8EB2-647AAC870576}" dt="2020-01-19T19:21:00.348" v="3033" actId="47"/>
        <pc:sldMkLst>
          <pc:docMk/>
          <pc:sldMk cId="3213178253" sldId="261"/>
        </pc:sldMkLst>
      </pc:sldChg>
      <pc:sldChg chg="addSp modSp modTransition">
        <pc:chgData name="Lu,Jamie" userId="d1ec76e5-7b8b-4b6c-8317-d88f6e3e1433" providerId="ADAL" clId="{24901C27-A0AC-48B8-8EB2-647AAC870576}" dt="2020-01-19T20:15:13.645" v="4659" actId="1076"/>
        <pc:sldMkLst>
          <pc:docMk/>
          <pc:sldMk cId="2370110780" sldId="268"/>
        </pc:sldMkLst>
        <pc:spChg chg="mod">
          <ac:chgData name="Lu,Jamie" userId="d1ec76e5-7b8b-4b6c-8317-d88f6e3e1433" providerId="ADAL" clId="{24901C27-A0AC-48B8-8EB2-647AAC870576}" dt="2020-01-19T20:15:05.555" v="4658" actId="1076"/>
          <ac:spMkLst>
            <pc:docMk/>
            <pc:sldMk cId="2370110780" sldId="268"/>
            <ac:spMk id="3" creationId="{00000000-0000-0000-0000-000000000000}"/>
          </ac:spMkLst>
        </pc:spChg>
        <pc:spChg chg="add mod">
          <ac:chgData name="Lu,Jamie" userId="d1ec76e5-7b8b-4b6c-8317-d88f6e3e1433" providerId="ADAL" clId="{24901C27-A0AC-48B8-8EB2-647AAC870576}" dt="2020-01-19T20:15:13.645" v="4659" actId="1076"/>
          <ac:spMkLst>
            <pc:docMk/>
            <pc:sldMk cId="2370110780" sldId="268"/>
            <ac:spMk id="4" creationId="{A509BC28-8A96-4BF4-A286-8F4C92F8F79E}"/>
          </ac:spMkLst>
        </pc:spChg>
      </pc:sldChg>
      <pc:sldChg chg="modSp modTransition">
        <pc:chgData name="Lu,Jamie" userId="d1ec76e5-7b8b-4b6c-8317-d88f6e3e1433" providerId="ADAL" clId="{24901C27-A0AC-48B8-8EB2-647AAC870576}" dt="2020-01-19T20:13:22.150" v="4511"/>
        <pc:sldMkLst>
          <pc:docMk/>
          <pc:sldMk cId="307081332" sldId="269"/>
        </pc:sldMkLst>
        <pc:spChg chg="mod">
          <ac:chgData name="Lu,Jamie" userId="d1ec76e5-7b8b-4b6c-8317-d88f6e3e1433" providerId="ADAL" clId="{24901C27-A0AC-48B8-8EB2-647AAC870576}" dt="2020-01-19T18:51:37.075" v="33" actId="20577"/>
          <ac:spMkLst>
            <pc:docMk/>
            <pc:sldMk cId="307081332" sldId="269"/>
            <ac:spMk id="2" creationId="{00000000-0000-0000-0000-000000000000}"/>
          </ac:spMkLst>
        </pc:spChg>
        <pc:graphicFrameChg chg="mod modGraphic">
          <ac:chgData name="Lu,Jamie" userId="d1ec76e5-7b8b-4b6c-8317-d88f6e3e1433" providerId="ADAL" clId="{24901C27-A0AC-48B8-8EB2-647AAC870576}" dt="2020-01-19T20:05:32.628" v="4138" actId="20577"/>
          <ac:graphicFrameMkLst>
            <pc:docMk/>
            <pc:sldMk cId="307081332" sldId="269"/>
            <ac:graphicFrameMk id="4" creationId="{2416EAEB-696F-4DA9-96CA-32EE85548F92}"/>
          </ac:graphicFrameMkLst>
        </pc:graphicFrameChg>
      </pc:sldChg>
      <pc:sldChg chg="modSp add del ord modTransition">
        <pc:chgData name="Lu,Jamie" userId="d1ec76e5-7b8b-4b6c-8317-d88f6e3e1433" providerId="ADAL" clId="{24901C27-A0AC-48B8-8EB2-647AAC870576}" dt="2020-01-19T20:13:15.811" v="4510"/>
        <pc:sldMkLst>
          <pc:docMk/>
          <pc:sldMk cId="2045476437" sldId="270"/>
        </pc:sldMkLst>
        <pc:graphicFrameChg chg="mod modGraphic">
          <ac:chgData name="Lu,Jamie" userId="d1ec76e5-7b8b-4b6c-8317-d88f6e3e1433" providerId="ADAL" clId="{24901C27-A0AC-48B8-8EB2-647AAC870576}" dt="2020-01-19T20:05:59.067" v="4141" actId="1076"/>
          <ac:graphicFrameMkLst>
            <pc:docMk/>
            <pc:sldMk cId="2045476437" sldId="270"/>
            <ac:graphicFrameMk id="4" creationId="{A3C044FE-7F22-4D91-AE93-5A9921CBA893}"/>
          </ac:graphicFrameMkLst>
        </pc:graphicFrameChg>
      </pc:sldChg>
      <pc:sldChg chg="modSp add del modTransition">
        <pc:chgData name="Lu,Jamie" userId="d1ec76e5-7b8b-4b6c-8317-d88f6e3e1433" providerId="ADAL" clId="{24901C27-A0AC-48B8-8EB2-647AAC870576}" dt="2020-01-19T20:13:10.574" v="4509"/>
        <pc:sldMkLst>
          <pc:docMk/>
          <pc:sldMk cId="3755350402" sldId="271"/>
        </pc:sldMkLst>
        <pc:spChg chg="mod">
          <ac:chgData name="Lu,Jamie" userId="d1ec76e5-7b8b-4b6c-8317-d88f6e3e1433" providerId="ADAL" clId="{24901C27-A0AC-48B8-8EB2-647AAC870576}" dt="2020-01-19T20:06:45.538" v="4169" actId="1076"/>
          <ac:spMkLst>
            <pc:docMk/>
            <pc:sldMk cId="3755350402" sldId="271"/>
            <ac:spMk id="2" creationId="{00000000-0000-0000-0000-000000000000}"/>
          </ac:spMkLst>
        </pc:spChg>
        <pc:graphicFrameChg chg="mod modGraphic">
          <ac:chgData name="Lu,Jamie" userId="d1ec76e5-7b8b-4b6c-8317-d88f6e3e1433" providerId="ADAL" clId="{24901C27-A0AC-48B8-8EB2-647AAC870576}" dt="2020-01-19T20:07:09.388" v="4189" actId="20577"/>
          <ac:graphicFrameMkLst>
            <pc:docMk/>
            <pc:sldMk cId="3755350402" sldId="271"/>
            <ac:graphicFrameMk id="4" creationId="{39C7C582-4D4A-42AC-8D88-ED78EF41451C}"/>
          </ac:graphicFrameMkLst>
        </pc:graphicFrameChg>
      </pc:sldChg>
      <pc:sldChg chg="modSp add del modTransition">
        <pc:chgData name="Lu,Jamie" userId="d1ec76e5-7b8b-4b6c-8317-d88f6e3e1433" providerId="ADAL" clId="{24901C27-A0AC-48B8-8EB2-647AAC870576}" dt="2020-01-19T20:13:04.787" v="4508"/>
        <pc:sldMkLst>
          <pc:docMk/>
          <pc:sldMk cId="166581997" sldId="272"/>
        </pc:sldMkLst>
        <pc:graphicFrameChg chg="mod modGraphic">
          <ac:chgData name="Lu,Jamie" userId="d1ec76e5-7b8b-4b6c-8317-d88f6e3e1433" providerId="ADAL" clId="{24901C27-A0AC-48B8-8EB2-647AAC870576}" dt="2020-01-19T20:10:31.612" v="4312" actId="20577"/>
          <ac:graphicFrameMkLst>
            <pc:docMk/>
            <pc:sldMk cId="166581997" sldId="272"/>
            <ac:graphicFrameMk id="6" creationId="{10B5CCD1-4B54-4CE3-91DB-C40B781B65DF}"/>
          </ac:graphicFrameMkLst>
        </pc:graphicFrameChg>
      </pc:sldChg>
      <pc:sldChg chg="modSp add del modTransition">
        <pc:chgData name="Lu,Jamie" userId="d1ec76e5-7b8b-4b6c-8317-d88f6e3e1433" providerId="ADAL" clId="{24901C27-A0AC-48B8-8EB2-647AAC870576}" dt="2020-01-19T20:13:01.166" v="4507"/>
        <pc:sldMkLst>
          <pc:docMk/>
          <pc:sldMk cId="1411834093" sldId="273"/>
        </pc:sldMkLst>
        <pc:graphicFrameChg chg="mod modGraphic">
          <ac:chgData name="Lu,Jamie" userId="d1ec76e5-7b8b-4b6c-8317-d88f6e3e1433" providerId="ADAL" clId="{24901C27-A0AC-48B8-8EB2-647AAC870576}" dt="2020-01-19T20:10:48.372" v="4322" actId="20577"/>
          <ac:graphicFrameMkLst>
            <pc:docMk/>
            <pc:sldMk cId="1411834093" sldId="273"/>
            <ac:graphicFrameMk id="7" creationId="{8481D0B1-4C12-4106-AF98-EFFB656D33F1}"/>
          </ac:graphicFrameMkLst>
        </pc:graphicFrameChg>
      </pc:sldChg>
      <pc:sldChg chg="modSp add del modTransition">
        <pc:chgData name="Lu,Jamie" userId="d1ec76e5-7b8b-4b6c-8317-d88f6e3e1433" providerId="ADAL" clId="{24901C27-A0AC-48B8-8EB2-647AAC870576}" dt="2020-01-19T20:12:59.368" v="4506"/>
        <pc:sldMkLst>
          <pc:docMk/>
          <pc:sldMk cId="2684887467" sldId="274"/>
        </pc:sldMkLst>
        <pc:graphicFrameChg chg="mod modGraphic">
          <ac:chgData name="Lu,Jamie" userId="d1ec76e5-7b8b-4b6c-8317-d88f6e3e1433" providerId="ADAL" clId="{24901C27-A0AC-48B8-8EB2-647AAC870576}" dt="2020-01-19T20:10:55.429" v="4327"/>
          <ac:graphicFrameMkLst>
            <pc:docMk/>
            <pc:sldMk cId="2684887467" sldId="274"/>
            <ac:graphicFrameMk id="7" creationId="{6CAF7F8C-17AD-409F-958B-6E7BD297AD40}"/>
          </ac:graphicFrameMkLst>
        </pc:graphicFrameChg>
      </pc:sldChg>
      <pc:sldChg chg="modSp add del modTransition">
        <pc:chgData name="Lu,Jamie" userId="d1ec76e5-7b8b-4b6c-8317-d88f6e3e1433" providerId="ADAL" clId="{24901C27-A0AC-48B8-8EB2-647AAC870576}" dt="2020-01-19T20:12:57.256" v="4505"/>
        <pc:sldMkLst>
          <pc:docMk/>
          <pc:sldMk cId="3916292017" sldId="275"/>
        </pc:sldMkLst>
        <pc:graphicFrameChg chg="mod modGraphic">
          <ac:chgData name="Lu,Jamie" userId="d1ec76e5-7b8b-4b6c-8317-d88f6e3e1433" providerId="ADAL" clId="{24901C27-A0AC-48B8-8EB2-647AAC870576}" dt="2020-01-19T20:11:03.348" v="4333"/>
          <ac:graphicFrameMkLst>
            <pc:docMk/>
            <pc:sldMk cId="3916292017" sldId="275"/>
            <ac:graphicFrameMk id="7" creationId="{15E1002A-FA16-4228-BC0D-9B8F7D3A3FC0}"/>
          </ac:graphicFrameMkLst>
        </pc:graphicFrameChg>
      </pc:sldChg>
      <pc:sldChg chg="modSp add del modTransition">
        <pc:chgData name="Lu,Jamie" userId="d1ec76e5-7b8b-4b6c-8317-d88f6e3e1433" providerId="ADAL" clId="{24901C27-A0AC-48B8-8EB2-647AAC870576}" dt="2020-01-19T20:12:55.489" v="4504"/>
        <pc:sldMkLst>
          <pc:docMk/>
          <pc:sldMk cId="2769843677" sldId="276"/>
        </pc:sldMkLst>
        <pc:graphicFrameChg chg="mod modGraphic">
          <ac:chgData name="Lu,Jamie" userId="d1ec76e5-7b8b-4b6c-8317-d88f6e3e1433" providerId="ADAL" clId="{24901C27-A0AC-48B8-8EB2-647AAC870576}" dt="2020-01-19T20:11:09.229" v="4338"/>
          <ac:graphicFrameMkLst>
            <pc:docMk/>
            <pc:sldMk cId="2769843677" sldId="276"/>
            <ac:graphicFrameMk id="7" creationId="{FB871643-F959-4E9C-AD76-0EB5CCFE430B}"/>
          </ac:graphicFrameMkLst>
        </pc:graphicFrameChg>
      </pc:sldChg>
      <pc:sldChg chg="modTransition">
        <pc:chgData name="Lu,Jamie" userId="d1ec76e5-7b8b-4b6c-8317-d88f6e3e1433" providerId="ADAL" clId="{24901C27-A0AC-48B8-8EB2-647AAC870576}" dt="2020-01-19T19:57:25.108" v="3727"/>
        <pc:sldMkLst>
          <pc:docMk/>
          <pc:sldMk cId="1963233949" sldId="277"/>
        </pc:sldMkLst>
      </pc:sldChg>
      <pc:sldChg chg="addSp delSp modSp modTransition modAnim">
        <pc:chgData name="Lu,Jamie" userId="d1ec76e5-7b8b-4b6c-8317-d88f6e3e1433" providerId="ADAL" clId="{24901C27-A0AC-48B8-8EB2-647AAC870576}" dt="2020-01-19T19:45:47.829" v="3500"/>
        <pc:sldMkLst>
          <pc:docMk/>
          <pc:sldMk cId="677128303" sldId="278"/>
        </pc:sldMkLst>
        <pc:spChg chg="add del mod">
          <ac:chgData name="Lu,Jamie" userId="d1ec76e5-7b8b-4b6c-8317-d88f6e3e1433" providerId="ADAL" clId="{24901C27-A0AC-48B8-8EB2-647AAC870576}" dt="2020-01-19T19:26:40.463" v="3126" actId="21"/>
          <ac:spMkLst>
            <pc:docMk/>
            <pc:sldMk cId="677128303" sldId="278"/>
            <ac:spMk id="3" creationId="{98014331-09F5-4336-9A55-34FAB07735FC}"/>
          </ac:spMkLst>
        </pc:spChg>
        <pc:spChg chg="add mod">
          <ac:chgData name="Lu,Jamie" userId="d1ec76e5-7b8b-4b6c-8317-d88f6e3e1433" providerId="ADAL" clId="{24901C27-A0AC-48B8-8EB2-647AAC870576}" dt="2020-01-19T19:27:30.921" v="3138" actId="1076"/>
          <ac:spMkLst>
            <pc:docMk/>
            <pc:sldMk cId="677128303" sldId="278"/>
            <ac:spMk id="4" creationId="{CC9BD7AB-9220-4F12-B08A-712A1220E1C7}"/>
          </ac:spMkLst>
        </pc:spChg>
        <pc:spChg chg="add mod">
          <ac:chgData name="Lu,Jamie" userId="d1ec76e5-7b8b-4b6c-8317-d88f6e3e1433" providerId="ADAL" clId="{24901C27-A0AC-48B8-8EB2-647AAC870576}" dt="2020-01-19T19:27:19.662" v="3137" actId="1076"/>
          <ac:spMkLst>
            <pc:docMk/>
            <pc:sldMk cId="677128303" sldId="278"/>
            <ac:spMk id="6" creationId="{9B56E6D9-4169-48A4-9D95-B4CFA9666F90}"/>
          </ac:spMkLst>
        </pc:spChg>
        <pc:spChg chg="add mod">
          <ac:chgData name="Lu,Jamie" userId="d1ec76e5-7b8b-4b6c-8317-d88f6e3e1433" providerId="ADAL" clId="{24901C27-A0AC-48B8-8EB2-647AAC870576}" dt="2020-01-19T19:28:12.852" v="3245" actId="20577"/>
          <ac:spMkLst>
            <pc:docMk/>
            <pc:sldMk cId="677128303" sldId="278"/>
            <ac:spMk id="7" creationId="{9F4B164E-34F9-4B55-85C3-2BC16838F018}"/>
          </ac:spMkLst>
        </pc:spChg>
        <pc:spChg chg="add mod">
          <ac:chgData name="Lu,Jamie" userId="d1ec76e5-7b8b-4b6c-8317-d88f6e3e1433" providerId="ADAL" clId="{24901C27-A0AC-48B8-8EB2-647AAC870576}" dt="2020-01-19T19:28:16.861" v="3246" actId="1076"/>
          <ac:spMkLst>
            <pc:docMk/>
            <pc:sldMk cId="677128303" sldId="278"/>
            <ac:spMk id="8" creationId="{ED31AFE4-8E73-4339-84BE-A9ECCF863B6D}"/>
          </ac:spMkLst>
        </pc:spChg>
        <pc:picChg chg="mod">
          <ac:chgData name="Lu,Jamie" userId="d1ec76e5-7b8b-4b6c-8317-d88f6e3e1433" providerId="ADAL" clId="{24901C27-A0AC-48B8-8EB2-647AAC870576}" dt="2020-01-19T19:18:11.291" v="2974" actId="1076"/>
          <ac:picMkLst>
            <pc:docMk/>
            <pc:sldMk cId="677128303" sldId="278"/>
            <ac:picMk id="5" creationId="{54D0333A-E16A-473C-B47E-CBF49A29EFB7}"/>
          </ac:picMkLst>
        </pc:picChg>
      </pc:sldChg>
      <pc:sldChg chg="addSp delSp modSp modTransition modAnim">
        <pc:chgData name="Lu,Jamie" userId="d1ec76e5-7b8b-4b6c-8317-d88f6e3e1433" providerId="ADAL" clId="{24901C27-A0AC-48B8-8EB2-647AAC870576}" dt="2020-01-19T19:46:34.394" v="3507"/>
        <pc:sldMkLst>
          <pc:docMk/>
          <pc:sldMk cId="327690846" sldId="279"/>
        </pc:sldMkLst>
        <pc:spChg chg="mod">
          <ac:chgData name="Lu,Jamie" userId="d1ec76e5-7b8b-4b6c-8317-d88f6e3e1433" providerId="ADAL" clId="{24901C27-A0AC-48B8-8EB2-647AAC870576}" dt="2020-01-19T19:19:30.568" v="3032" actId="14100"/>
          <ac:spMkLst>
            <pc:docMk/>
            <pc:sldMk cId="327690846" sldId="279"/>
            <ac:spMk id="2" creationId="{DC0EF62E-E0CB-4B1C-84A4-6A95E6CBAC54}"/>
          </ac:spMkLst>
        </pc:spChg>
        <pc:spChg chg="add mod">
          <ac:chgData name="Lu,Jamie" userId="d1ec76e5-7b8b-4b6c-8317-d88f6e3e1433" providerId="ADAL" clId="{24901C27-A0AC-48B8-8EB2-647AAC870576}" dt="2020-01-19T19:19:24.155" v="3030" actId="1076"/>
          <ac:spMkLst>
            <pc:docMk/>
            <pc:sldMk cId="327690846" sldId="279"/>
            <ac:spMk id="6" creationId="{5A1A7024-2FD2-43B1-AE39-93F34A235CBB}"/>
          </ac:spMkLst>
        </pc:spChg>
        <pc:spChg chg="del">
          <ac:chgData name="Lu,Jamie" userId="d1ec76e5-7b8b-4b6c-8317-d88f6e3e1433" providerId="ADAL" clId="{24901C27-A0AC-48B8-8EB2-647AAC870576}" dt="2020-01-19T19:06:29.929" v="1011"/>
          <ac:spMkLst>
            <pc:docMk/>
            <pc:sldMk cId="327690846" sldId="279"/>
            <ac:spMk id="24" creationId="{CE9BC952-8970-4DDA-932A-9677FB8F626E}"/>
          </ac:spMkLst>
        </pc:spChg>
      </pc:sldChg>
      <pc:sldChg chg="addSp delSp modSp modTransition modAnim">
        <pc:chgData name="Lu,Jamie" userId="d1ec76e5-7b8b-4b6c-8317-d88f6e3e1433" providerId="ADAL" clId="{24901C27-A0AC-48B8-8EB2-647AAC870576}" dt="2020-01-19T20:12:42.085" v="4503" actId="20577"/>
        <pc:sldMkLst>
          <pc:docMk/>
          <pc:sldMk cId="3425441472" sldId="280"/>
        </pc:sldMkLst>
        <pc:spChg chg="add mod">
          <ac:chgData name="Lu,Jamie" userId="d1ec76e5-7b8b-4b6c-8317-d88f6e3e1433" providerId="ADAL" clId="{24901C27-A0AC-48B8-8EB2-647AAC870576}" dt="2020-01-19T20:12:26.236" v="4460" actId="1076"/>
          <ac:spMkLst>
            <pc:docMk/>
            <pc:sldMk cId="3425441472" sldId="280"/>
            <ac:spMk id="3" creationId="{785ECC4B-F7A2-4ED6-B6A6-B4852F19275F}"/>
          </ac:spMkLst>
        </pc:spChg>
        <pc:spChg chg="add del">
          <ac:chgData name="Lu,Jamie" userId="d1ec76e5-7b8b-4b6c-8317-d88f6e3e1433" providerId="ADAL" clId="{24901C27-A0AC-48B8-8EB2-647AAC870576}" dt="2020-01-19T19:22:01.127" v="3038" actId="1032"/>
          <ac:spMkLst>
            <pc:docMk/>
            <pc:sldMk cId="3425441472" sldId="280"/>
            <ac:spMk id="3" creationId="{A2914668-A6F6-4580-9FCC-CE6D28E9DA81}"/>
          </ac:spMkLst>
        </pc:spChg>
        <pc:spChg chg="add mod">
          <ac:chgData name="Lu,Jamie" userId="d1ec76e5-7b8b-4b6c-8317-d88f6e3e1433" providerId="ADAL" clId="{24901C27-A0AC-48B8-8EB2-647AAC870576}" dt="2020-01-19T20:12:42.085" v="4503" actId="20577"/>
          <ac:spMkLst>
            <pc:docMk/>
            <pc:sldMk cId="3425441472" sldId="280"/>
            <ac:spMk id="6" creationId="{6053FE94-EA0A-4B63-A932-F84A13F8362F}"/>
          </ac:spMkLst>
        </pc:spChg>
        <pc:graphicFrameChg chg="add del mod">
          <ac:chgData name="Lu,Jamie" userId="d1ec76e5-7b8b-4b6c-8317-d88f6e3e1433" providerId="ADAL" clId="{24901C27-A0AC-48B8-8EB2-647AAC870576}" dt="2020-01-19T19:21:35.478" v="3037" actId="1032"/>
          <ac:graphicFrameMkLst>
            <pc:docMk/>
            <pc:sldMk cId="3425441472" sldId="280"/>
            <ac:graphicFrameMk id="4" creationId="{E6394BC3-4446-4E68-94AD-2B2E0EFAD7A6}"/>
          </ac:graphicFrameMkLst>
        </pc:graphicFrameChg>
        <pc:graphicFrameChg chg="add mod">
          <ac:chgData name="Lu,Jamie" userId="d1ec76e5-7b8b-4b6c-8317-d88f6e3e1433" providerId="ADAL" clId="{24901C27-A0AC-48B8-8EB2-647AAC870576}" dt="2020-01-19T19:26:19.358" v="3125" actId="688"/>
          <ac:graphicFrameMkLst>
            <pc:docMk/>
            <pc:sldMk cId="3425441472" sldId="280"/>
            <ac:graphicFrameMk id="5" creationId="{2C49065B-475B-4D62-81C5-90C01AB0BF97}"/>
          </ac:graphicFrameMkLst>
        </pc:graphicFrameChg>
      </pc:sldChg>
      <pc:sldChg chg="addSp delSp modSp modTransition modAnim">
        <pc:chgData name="Lu,Jamie" userId="d1ec76e5-7b8b-4b6c-8317-d88f6e3e1433" providerId="ADAL" clId="{24901C27-A0AC-48B8-8EB2-647AAC870576}" dt="2020-01-19T19:50:27.146" v="3553" actId="113"/>
        <pc:sldMkLst>
          <pc:docMk/>
          <pc:sldMk cId="1606767759" sldId="281"/>
        </pc:sldMkLst>
        <pc:spChg chg="del">
          <ac:chgData name="Lu,Jamie" userId="d1ec76e5-7b8b-4b6c-8317-d88f6e3e1433" providerId="ADAL" clId="{24901C27-A0AC-48B8-8EB2-647AAC870576}" dt="2020-01-19T19:28:22.353" v="3247"/>
          <ac:spMkLst>
            <pc:docMk/>
            <pc:sldMk cId="1606767759" sldId="281"/>
            <ac:spMk id="3" creationId="{15A9541D-9BCB-4FB1-A2D2-AA153B92985E}"/>
          </ac:spMkLst>
        </pc:spChg>
        <pc:spChg chg="add mod">
          <ac:chgData name="Lu,Jamie" userId="d1ec76e5-7b8b-4b6c-8317-d88f6e3e1433" providerId="ADAL" clId="{24901C27-A0AC-48B8-8EB2-647AAC870576}" dt="2020-01-19T19:50:06.619" v="3547" actId="20577"/>
          <ac:spMkLst>
            <pc:docMk/>
            <pc:sldMk cId="1606767759" sldId="281"/>
            <ac:spMk id="4" creationId="{05DF2DC5-1019-4A75-A51B-1E68449DE6F3}"/>
          </ac:spMkLst>
        </pc:spChg>
        <pc:spChg chg="add mod">
          <ac:chgData name="Lu,Jamie" userId="d1ec76e5-7b8b-4b6c-8317-d88f6e3e1433" providerId="ADAL" clId="{24901C27-A0AC-48B8-8EB2-647AAC870576}" dt="2020-01-19T19:49:34.287" v="3539" actId="403"/>
          <ac:spMkLst>
            <pc:docMk/>
            <pc:sldMk cId="1606767759" sldId="281"/>
            <ac:spMk id="5" creationId="{55AF230F-779F-447A-A03E-01845A2132E2}"/>
          </ac:spMkLst>
        </pc:spChg>
        <pc:spChg chg="add mod">
          <ac:chgData name="Lu,Jamie" userId="d1ec76e5-7b8b-4b6c-8317-d88f6e3e1433" providerId="ADAL" clId="{24901C27-A0AC-48B8-8EB2-647AAC870576}" dt="2020-01-19T19:50:27.146" v="3553" actId="113"/>
          <ac:spMkLst>
            <pc:docMk/>
            <pc:sldMk cId="1606767759" sldId="281"/>
            <ac:spMk id="6" creationId="{6B4D116B-9AD8-4AC4-A424-C497541E4D98}"/>
          </ac:spMkLst>
        </pc:spChg>
        <pc:spChg chg="add del">
          <ac:chgData name="Lu,Jamie" userId="d1ec76e5-7b8b-4b6c-8317-d88f6e3e1433" providerId="ADAL" clId="{24901C27-A0AC-48B8-8EB2-647AAC870576}" dt="2020-01-19T19:38:04.072" v="3398"/>
          <ac:spMkLst>
            <pc:docMk/>
            <pc:sldMk cId="1606767759" sldId="281"/>
            <ac:spMk id="7" creationId="{C52BCBE9-D5C9-422F-B39F-3022972AC69D}"/>
          </ac:spMkLst>
        </pc:spChg>
      </pc:sldChg>
      <pc:sldChg chg="addSp delSp modSp modTransition modAnim">
        <pc:chgData name="Lu,Jamie" userId="d1ec76e5-7b8b-4b6c-8317-d88f6e3e1433" providerId="ADAL" clId="{24901C27-A0AC-48B8-8EB2-647AAC870576}" dt="2020-01-19T19:57:05.272" v="3724"/>
        <pc:sldMkLst>
          <pc:docMk/>
          <pc:sldMk cId="248184099" sldId="282"/>
        </pc:sldMkLst>
        <pc:spChg chg="mod">
          <ac:chgData name="Lu,Jamie" userId="d1ec76e5-7b8b-4b6c-8317-d88f6e3e1433" providerId="ADAL" clId="{24901C27-A0AC-48B8-8EB2-647AAC870576}" dt="2020-01-19T19:56:43.023" v="3715" actId="1076"/>
          <ac:spMkLst>
            <pc:docMk/>
            <pc:sldMk cId="248184099" sldId="282"/>
            <ac:spMk id="2" creationId="{271CB4CD-ED05-4768-A55B-0AF3A36CCE77}"/>
          </ac:spMkLst>
        </pc:spChg>
        <pc:spChg chg="del">
          <ac:chgData name="Lu,Jamie" userId="d1ec76e5-7b8b-4b6c-8317-d88f6e3e1433" providerId="ADAL" clId="{24901C27-A0AC-48B8-8EB2-647AAC870576}" dt="2020-01-19T19:43:56.582" v="3450" actId="478"/>
          <ac:spMkLst>
            <pc:docMk/>
            <pc:sldMk cId="248184099" sldId="282"/>
            <ac:spMk id="3" creationId="{582E229D-70B0-4B4E-AEAD-67B4C6AFCF80}"/>
          </ac:spMkLst>
        </pc:spChg>
        <pc:spChg chg="add mod">
          <ac:chgData name="Lu,Jamie" userId="d1ec76e5-7b8b-4b6c-8317-d88f6e3e1433" providerId="ADAL" clId="{24901C27-A0AC-48B8-8EB2-647AAC870576}" dt="2020-01-19T19:56:19.362" v="3706" actId="1076"/>
          <ac:spMkLst>
            <pc:docMk/>
            <pc:sldMk cId="248184099" sldId="282"/>
            <ac:spMk id="4" creationId="{18B4EB70-7FF4-4EE7-8B25-1F5F3E322494}"/>
          </ac:spMkLst>
        </pc:spChg>
        <pc:picChg chg="add mod">
          <ac:chgData name="Lu,Jamie" userId="d1ec76e5-7b8b-4b6c-8317-d88f6e3e1433" providerId="ADAL" clId="{24901C27-A0AC-48B8-8EB2-647AAC870576}" dt="2020-01-19T19:56:17.386" v="3705" actId="1076"/>
          <ac:picMkLst>
            <pc:docMk/>
            <pc:sldMk cId="248184099" sldId="282"/>
            <ac:picMk id="6" creationId="{B7ED2EBF-AAE4-45C3-B34A-B68750F39A61}"/>
          </ac:picMkLst>
        </pc:picChg>
      </pc:sldChg>
      <pc:sldChg chg="modTransition">
        <pc:chgData name="Lu,Jamie" userId="d1ec76e5-7b8b-4b6c-8317-d88f6e3e1433" providerId="ADAL" clId="{24901C27-A0AC-48B8-8EB2-647AAC870576}" dt="2020-01-19T19:57:12.720" v="3725"/>
        <pc:sldMkLst>
          <pc:docMk/>
          <pc:sldMk cId="2981344548" sldId="283"/>
        </pc:sldMkLst>
      </pc:sldChg>
      <pc:sldChg chg="addSp modSp add modTransition">
        <pc:chgData name="Lu,Jamie" userId="d1ec76e5-7b8b-4b6c-8317-d88f6e3e1433" providerId="ADAL" clId="{24901C27-A0AC-48B8-8EB2-647AAC870576}" dt="2020-01-19T20:13:30.189" v="4512"/>
        <pc:sldMkLst>
          <pc:docMk/>
          <pc:sldMk cId="321964095" sldId="284"/>
        </pc:sldMkLst>
        <pc:spChg chg="mod">
          <ac:chgData name="Lu,Jamie" userId="d1ec76e5-7b8b-4b6c-8317-d88f6e3e1433" providerId="ADAL" clId="{24901C27-A0AC-48B8-8EB2-647AAC870576}" dt="2020-01-19T19:34:36.450" v="3361" actId="255"/>
          <ac:spMkLst>
            <pc:docMk/>
            <pc:sldMk cId="321964095" sldId="284"/>
            <ac:spMk id="2" creationId="{90159AAB-79A2-48D7-8F4F-11ED7ABB1CA9}"/>
          </ac:spMkLst>
        </pc:spChg>
        <pc:spChg chg="mod">
          <ac:chgData name="Lu,Jamie" userId="d1ec76e5-7b8b-4b6c-8317-d88f6e3e1433" providerId="ADAL" clId="{24901C27-A0AC-48B8-8EB2-647AAC870576}" dt="2020-01-19T19:40:00.583" v="3429"/>
          <ac:spMkLst>
            <pc:docMk/>
            <pc:sldMk cId="321964095" sldId="284"/>
            <ac:spMk id="3" creationId="{51EF0A41-1282-486E-9C6F-94AE46456F0A}"/>
          </ac:spMkLst>
        </pc:spChg>
        <pc:spChg chg="add mod">
          <ac:chgData name="Lu,Jamie" userId="d1ec76e5-7b8b-4b6c-8317-d88f6e3e1433" providerId="ADAL" clId="{24901C27-A0AC-48B8-8EB2-647AAC870576}" dt="2020-01-19T19:41:48.831" v="3449" actId="1076"/>
          <ac:spMkLst>
            <pc:docMk/>
            <pc:sldMk cId="321964095" sldId="284"/>
            <ac:spMk id="4" creationId="{CEF8672D-B134-43DE-9F38-9A9BAC02EC1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42D439-3E85-4459-AF75-D0D1F3CC7EEB}" type="doc">
      <dgm:prSet loTypeId="urn:microsoft.com/office/officeart/2005/8/layout/radial5" loCatId="cycle" qsTypeId="urn:microsoft.com/office/officeart/2005/8/quickstyle/3d1" qsCatId="3D" csTypeId="urn:microsoft.com/office/officeart/2005/8/colors/accent1_2" csCatId="accent1" phldr="1"/>
      <dgm:spPr/>
      <dgm:t>
        <a:bodyPr/>
        <a:lstStyle/>
        <a:p>
          <a:endParaRPr lang="en-US"/>
        </a:p>
      </dgm:t>
    </dgm:pt>
    <dgm:pt modelId="{08A717FB-4BA3-431A-95FB-37CCEFB78519}">
      <dgm:prSet phldrT="[Text]"/>
      <dgm:spPr/>
      <dgm:t>
        <a:bodyPr/>
        <a:lstStyle/>
        <a:p>
          <a:r>
            <a:rPr lang="en-CA" dirty="0"/>
            <a:t>SUCESS</a:t>
          </a:r>
          <a:endParaRPr lang="en-US" dirty="0"/>
        </a:p>
      </dgm:t>
    </dgm:pt>
    <dgm:pt modelId="{83F145DB-DA94-48D8-9BD2-8355104B733A}" type="parTrans" cxnId="{9341272F-F422-46D8-91DC-235B77BD8706}">
      <dgm:prSet/>
      <dgm:spPr/>
      <dgm:t>
        <a:bodyPr/>
        <a:lstStyle/>
        <a:p>
          <a:endParaRPr lang="en-US"/>
        </a:p>
      </dgm:t>
    </dgm:pt>
    <dgm:pt modelId="{1820F62F-27AA-401B-83F0-65770A4C5741}" type="sibTrans" cxnId="{9341272F-F422-46D8-91DC-235B77BD8706}">
      <dgm:prSet/>
      <dgm:spPr/>
      <dgm:t>
        <a:bodyPr/>
        <a:lstStyle/>
        <a:p>
          <a:endParaRPr lang="en-US"/>
        </a:p>
      </dgm:t>
    </dgm:pt>
    <dgm:pt modelId="{9F1006AB-3696-4620-990C-AB396714A804}">
      <dgm:prSet phldrT="[Text]"/>
      <dgm:spPr/>
      <dgm:t>
        <a:bodyPr/>
        <a:lstStyle/>
        <a:p>
          <a:r>
            <a:rPr lang="en-CA" dirty="0"/>
            <a:t>PRAYER</a:t>
          </a:r>
          <a:endParaRPr lang="en-US" dirty="0"/>
        </a:p>
      </dgm:t>
    </dgm:pt>
    <dgm:pt modelId="{E2920830-42A0-4AAA-A0AB-BFED17B2248F}" type="parTrans" cxnId="{4DAED888-66A6-4917-9C55-9336B5722010}">
      <dgm:prSet/>
      <dgm:spPr/>
      <dgm:t>
        <a:bodyPr/>
        <a:lstStyle/>
        <a:p>
          <a:endParaRPr lang="en-US"/>
        </a:p>
      </dgm:t>
    </dgm:pt>
    <dgm:pt modelId="{967E987C-DC71-4470-9CD3-79C86D0E08FA}" type="sibTrans" cxnId="{4DAED888-66A6-4917-9C55-9336B5722010}">
      <dgm:prSet/>
      <dgm:spPr/>
      <dgm:t>
        <a:bodyPr/>
        <a:lstStyle/>
        <a:p>
          <a:endParaRPr lang="en-US"/>
        </a:p>
      </dgm:t>
    </dgm:pt>
    <dgm:pt modelId="{DD18F4B8-BE1A-4687-B469-87937021F1C7}">
      <dgm:prSet phldrT="[Text]"/>
      <dgm:spPr/>
      <dgm:t>
        <a:bodyPr/>
        <a:lstStyle/>
        <a:p>
          <a:r>
            <a:rPr lang="en-CA" dirty="0"/>
            <a:t>MINDFULNESS ACTIVITY OF THE DAY</a:t>
          </a:r>
          <a:endParaRPr lang="en-US" dirty="0"/>
        </a:p>
      </dgm:t>
    </dgm:pt>
    <dgm:pt modelId="{C8D5C57B-D00B-4914-9B6B-3B4497431486}" type="parTrans" cxnId="{49B1BBF7-7AD5-432C-B6B0-BAA4D9D1145F}">
      <dgm:prSet/>
      <dgm:spPr/>
      <dgm:t>
        <a:bodyPr/>
        <a:lstStyle/>
        <a:p>
          <a:endParaRPr lang="en-US"/>
        </a:p>
      </dgm:t>
    </dgm:pt>
    <dgm:pt modelId="{0C85585E-E5CC-470C-83E8-8C6339094EC7}" type="sibTrans" cxnId="{49B1BBF7-7AD5-432C-B6B0-BAA4D9D1145F}">
      <dgm:prSet/>
      <dgm:spPr/>
      <dgm:t>
        <a:bodyPr/>
        <a:lstStyle/>
        <a:p>
          <a:endParaRPr lang="en-US"/>
        </a:p>
      </dgm:t>
    </dgm:pt>
    <dgm:pt modelId="{71968BC1-7703-4EE1-9C3B-EEA56C937816}" type="pres">
      <dgm:prSet presAssocID="{F742D439-3E85-4459-AF75-D0D1F3CC7EEB}" presName="Name0" presStyleCnt="0">
        <dgm:presLayoutVars>
          <dgm:chMax val="1"/>
          <dgm:dir/>
          <dgm:animLvl val="ctr"/>
          <dgm:resizeHandles val="exact"/>
        </dgm:presLayoutVars>
      </dgm:prSet>
      <dgm:spPr/>
    </dgm:pt>
    <dgm:pt modelId="{A6D6BC00-17D3-4B61-81E6-8CF24962CC6F}" type="pres">
      <dgm:prSet presAssocID="{08A717FB-4BA3-431A-95FB-37CCEFB78519}" presName="centerShape" presStyleLbl="node0" presStyleIdx="0" presStyleCnt="1" custScaleX="199879" custScaleY="178059" custLinFactNeighborY="-26700"/>
      <dgm:spPr/>
    </dgm:pt>
    <dgm:pt modelId="{06EF19A7-4A63-4FD2-9828-5CC2C1AAA92F}" type="pres">
      <dgm:prSet presAssocID="{E2920830-42A0-4AAA-A0AB-BFED17B2248F}" presName="parTrans" presStyleLbl="sibTrans2D1" presStyleIdx="0" presStyleCnt="2" custAng="10838667" custScaleX="143528" custScaleY="178059"/>
      <dgm:spPr/>
    </dgm:pt>
    <dgm:pt modelId="{4B392BF6-5C48-4456-AE02-A5D183FAD28D}" type="pres">
      <dgm:prSet presAssocID="{E2920830-42A0-4AAA-A0AB-BFED17B2248F}" presName="connectorText" presStyleLbl="sibTrans2D1" presStyleIdx="0" presStyleCnt="2"/>
      <dgm:spPr/>
    </dgm:pt>
    <dgm:pt modelId="{07EDFE7B-ED0F-419F-8B3A-E5EFBFA0B61A}" type="pres">
      <dgm:prSet presAssocID="{9F1006AB-3696-4620-990C-AB396714A804}" presName="node" presStyleLbl="node1" presStyleIdx="0" presStyleCnt="2" custScaleX="199879" custScaleY="178059" custRadScaleRad="246750" custRadScaleInc="116451">
        <dgm:presLayoutVars>
          <dgm:bulletEnabled val="1"/>
        </dgm:presLayoutVars>
      </dgm:prSet>
      <dgm:spPr/>
    </dgm:pt>
    <dgm:pt modelId="{352AC648-D1B6-489C-AF96-9332D59FA9A7}" type="pres">
      <dgm:prSet presAssocID="{C8D5C57B-D00B-4914-9B6B-3B4497431486}" presName="parTrans" presStyleLbl="sibTrans2D1" presStyleIdx="1" presStyleCnt="2" custAng="10709667" custScaleX="141535" custScaleY="178059"/>
      <dgm:spPr/>
    </dgm:pt>
    <dgm:pt modelId="{C5BA311A-B6FB-4587-B0E8-E678747CA53C}" type="pres">
      <dgm:prSet presAssocID="{C8D5C57B-D00B-4914-9B6B-3B4497431486}" presName="connectorText" presStyleLbl="sibTrans2D1" presStyleIdx="1" presStyleCnt="2"/>
      <dgm:spPr/>
    </dgm:pt>
    <dgm:pt modelId="{630862F6-28B4-4502-97A3-F85128D0E937}" type="pres">
      <dgm:prSet presAssocID="{DD18F4B8-BE1A-4687-B469-87937021F1C7}" presName="node" presStyleLbl="node1" presStyleIdx="1" presStyleCnt="2" custScaleX="199879" custScaleY="178059" custRadScaleRad="243987" custRadScaleInc="84578">
        <dgm:presLayoutVars>
          <dgm:bulletEnabled val="1"/>
        </dgm:presLayoutVars>
      </dgm:prSet>
      <dgm:spPr/>
    </dgm:pt>
  </dgm:ptLst>
  <dgm:cxnLst>
    <dgm:cxn modelId="{C2142C10-783D-4335-AB00-F502E3085D83}" type="presOf" srcId="{C8D5C57B-D00B-4914-9B6B-3B4497431486}" destId="{352AC648-D1B6-489C-AF96-9332D59FA9A7}" srcOrd="0" destOrd="0" presId="urn:microsoft.com/office/officeart/2005/8/layout/radial5"/>
    <dgm:cxn modelId="{9341272F-F422-46D8-91DC-235B77BD8706}" srcId="{F742D439-3E85-4459-AF75-D0D1F3CC7EEB}" destId="{08A717FB-4BA3-431A-95FB-37CCEFB78519}" srcOrd="0" destOrd="0" parTransId="{83F145DB-DA94-48D8-9BD2-8355104B733A}" sibTransId="{1820F62F-27AA-401B-83F0-65770A4C5741}"/>
    <dgm:cxn modelId="{FC3B1040-134F-4800-87DD-75D5754F2703}" type="presOf" srcId="{DD18F4B8-BE1A-4687-B469-87937021F1C7}" destId="{630862F6-28B4-4502-97A3-F85128D0E937}" srcOrd="0" destOrd="0" presId="urn:microsoft.com/office/officeart/2005/8/layout/radial5"/>
    <dgm:cxn modelId="{05C2A64A-5779-41CD-9C24-63620C54FF84}" type="presOf" srcId="{F742D439-3E85-4459-AF75-D0D1F3CC7EEB}" destId="{71968BC1-7703-4EE1-9C3B-EEA56C937816}" srcOrd="0" destOrd="0" presId="urn:microsoft.com/office/officeart/2005/8/layout/radial5"/>
    <dgm:cxn modelId="{763A354D-6076-4BFC-8059-209A3C37CB64}" type="presOf" srcId="{08A717FB-4BA3-431A-95FB-37CCEFB78519}" destId="{A6D6BC00-17D3-4B61-81E6-8CF24962CC6F}" srcOrd="0" destOrd="0" presId="urn:microsoft.com/office/officeart/2005/8/layout/radial5"/>
    <dgm:cxn modelId="{4DAED888-66A6-4917-9C55-9336B5722010}" srcId="{08A717FB-4BA3-431A-95FB-37CCEFB78519}" destId="{9F1006AB-3696-4620-990C-AB396714A804}" srcOrd="0" destOrd="0" parTransId="{E2920830-42A0-4AAA-A0AB-BFED17B2248F}" sibTransId="{967E987C-DC71-4470-9CD3-79C86D0E08FA}"/>
    <dgm:cxn modelId="{6F49B8BA-BB6E-43D9-A561-87911D70161C}" type="presOf" srcId="{9F1006AB-3696-4620-990C-AB396714A804}" destId="{07EDFE7B-ED0F-419F-8B3A-E5EFBFA0B61A}" srcOrd="0" destOrd="0" presId="urn:microsoft.com/office/officeart/2005/8/layout/radial5"/>
    <dgm:cxn modelId="{9CAB6DBD-AEEF-484E-B71C-852CB602157F}" type="presOf" srcId="{C8D5C57B-D00B-4914-9B6B-3B4497431486}" destId="{C5BA311A-B6FB-4587-B0E8-E678747CA53C}" srcOrd="1" destOrd="0" presId="urn:microsoft.com/office/officeart/2005/8/layout/radial5"/>
    <dgm:cxn modelId="{0C1594BF-88C0-4D87-B422-21B4C6B86D0C}" type="presOf" srcId="{E2920830-42A0-4AAA-A0AB-BFED17B2248F}" destId="{06EF19A7-4A63-4FD2-9828-5CC2C1AAA92F}" srcOrd="0" destOrd="0" presId="urn:microsoft.com/office/officeart/2005/8/layout/radial5"/>
    <dgm:cxn modelId="{49B1BBF7-7AD5-432C-B6B0-BAA4D9D1145F}" srcId="{08A717FB-4BA3-431A-95FB-37CCEFB78519}" destId="{DD18F4B8-BE1A-4687-B469-87937021F1C7}" srcOrd="1" destOrd="0" parTransId="{C8D5C57B-D00B-4914-9B6B-3B4497431486}" sibTransId="{0C85585E-E5CC-470C-83E8-8C6339094EC7}"/>
    <dgm:cxn modelId="{46F2C9F7-088C-4194-9270-CD3DD3695715}" type="presOf" srcId="{E2920830-42A0-4AAA-A0AB-BFED17B2248F}" destId="{4B392BF6-5C48-4456-AE02-A5D183FAD28D}" srcOrd="1" destOrd="0" presId="urn:microsoft.com/office/officeart/2005/8/layout/radial5"/>
    <dgm:cxn modelId="{97E4216F-A7ED-41A5-92AB-A8953C128402}" type="presParOf" srcId="{71968BC1-7703-4EE1-9C3B-EEA56C937816}" destId="{A6D6BC00-17D3-4B61-81E6-8CF24962CC6F}" srcOrd="0" destOrd="0" presId="urn:microsoft.com/office/officeart/2005/8/layout/radial5"/>
    <dgm:cxn modelId="{656D873D-03B9-4643-9035-DBE753A3A9F7}" type="presParOf" srcId="{71968BC1-7703-4EE1-9C3B-EEA56C937816}" destId="{06EF19A7-4A63-4FD2-9828-5CC2C1AAA92F}" srcOrd="1" destOrd="0" presId="urn:microsoft.com/office/officeart/2005/8/layout/radial5"/>
    <dgm:cxn modelId="{EED9278E-2B3F-4E54-AAF0-695FB576062D}" type="presParOf" srcId="{06EF19A7-4A63-4FD2-9828-5CC2C1AAA92F}" destId="{4B392BF6-5C48-4456-AE02-A5D183FAD28D}" srcOrd="0" destOrd="0" presId="urn:microsoft.com/office/officeart/2005/8/layout/radial5"/>
    <dgm:cxn modelId="{256E3EAC-8422-40B8-BC10-1EA6487695B3}" type="presParOf" srcId="{71968BC1-7703-4EE1-9C3B-EEA56C937816}" destId="{07EDFE7B-ED0F-419F-8B3A-E5EFBFA0B61A}" srcOrd="2" destOrd="0" presId="urn:microsoft.com/office/officeart/2005/8/layout/radial5"/>
    <dgm:cxn modelId="{1F1B3496-5189-497E-82B5-C2675E2E4D3A}" type="presParOf" srcId="{71968BC1-7703-4EE1-9C3B-EEA56C937816}" destId="{352AC648-D1B6-489C-AF96-9332D59FA9A7}" srcOrd="3" destOrd="0" presId="urn:microsoft.com/office/officeart/2005/8/layout/radial5"/>
    <dgm:cxn modelId="{8641B849-55EE-4FC2-9D57-B167D72CEF13}" type="presParOf" srcId="{352AC648-D1B6-489C-AF96-9332D59FA9A7}" destId="{C5BA311A-B6FB-4587-B0E8-E678747CA53C}" srcOrd="0" destOrd="0" presId="urn:microsoft.com/office/officeart/2005/8/layout/radial5"/>
    <dgm:cxn modelId="{44249EB5-F7C6-4902-86F9-C82FD27F9DE7}" type="presParOf" srcId="{71968BC1-7703-4EE1-9C3B-EEA56C937816}" destId="{630862F6-28B4-4502-97A3-F85128D0E937}" srcOrd="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6BC00-17D3-4B61-81E6-8CF24962CC6F}">
      <dsp:nvSpPr>
        <dsp:cNvPr id="0" name=""/>
        <dsp:cNvSpPr/>
      </dsp:nvSpPr>
      <dsp:spPr>
        <a:xfrm>
          <a:off x="3907640" y="295870"/>
          <a:ext cx="2243119" cy="199824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CA" sz="3300" kern="1200" dirty="0"/>
            <a:t>SUCESS</a:t>
          </a:r>
          <a:endParaRPr lang="en-US" sz="3300" kern="1200" dirty="0"/>
        </a:p>
      </dsp:txBody>
      <dsp:txXfrm>
        <a:off x="4236137" y="588506"/>
        <a:ext cx="1586125" cy="1412974"/>
      </dsp:txXfrm>
    </dsp:sp>
    <dsp:sp modelId="{06EF19A7-4A63-4FD2-9828-5CC2C1AAA92F}">
      <dsp:nvSpPr>
        <dsp:cNvPr id="0" name=""/>
        <dsp:cNvSpPr/>
      </dsp:nvSpPr>
      <dsp:spPr>
        <a:xfrm rot="12399874">
          <a:off x="6122630" y="1856688"/>
          <a:ext cx="1506121" cy="67940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315613" y="2038303"/>
        <a:ext cx="1302300" cy="407641"/>
      </dsp:txXfrm>
    </dsp:sp>
    <dsp:sp modelId="{07EDFE7B-ED0F-419F-8B3A-E5EFBFA0B61A}">
      <dsp:nvSpPr>
        <dsp:cNvPr id="0" name=""/>
        <dsp:cNvSpPr/>
      </dsp:nvSpPr>
      <dsp:spPr>
        <a:xfrm>
          <a:off x="7653999" y="2124720"/>
          <a:ext cx="2243119" cy="199824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CA" sz="1800" kern="1200" dirty="0"/>
            <a:t>PRAYER</a:t>
          </a:r>
          <a:endParaRPr lang="en-US" sz="1800" kern="1200" dirty="0"/>
        </a:p>
      </dsp:txBody>
      <dsp:txXfrm>
        <a:off x="7982496" y="2417356"/>
        <a:ext cx="1586125" cy="1412974"/>
      </dsp:txXfrm>
    </dsp:sp>
    <dsp:sp modelId="{352AC648-D1B6-489C-AF96-9332D59FA9A7}">
      <dsp:nvSpPr>
        <dsp:cNvPr id="0" name=""/>
        <dsp:cNvSpPr/>
      </dsp:nvSpPr>
      <dsp:spPr>
        <a:xfrm rot="19992089">
          <a:off x="2474343" y="1821851"/>
          <a:ext cx="1442107" cy="67940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2485288" y="2003679"/>
        <a:ext cx="1238286" cy="407641"/>
      </dsp:txXfrm>
    </dsp:sp>
    <dsp:sp modelId="{630862F6-28B4-4502-97A3-F85128D0E937}">
      <dsp:nvSpPr>
        <dsp:cNvPr id="0" name=""/>
        <dsp:cNvSpPr/>
      </dsp:nvSpPr>
      <dsp:spPr>
        <a:xfrm>
          <a:off x="187889" y="2053630"/>
          <a:ext cx="2243119" cy="199824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CA" sz="1800" kern="1200" dirty="0"/>
            <a:t>MINDFULNESS ACTIVITY OF THE DAY</a:t>
          </a:r>
          <a:endParaRPr lang="en-US" sz="1800" kern="1200" dirty="0"/>
        </a:p>
      </dsp:txBody>
      <dsp:txXfrm>
        <a:off x="516386" y="2346266"/>
        <a:ext cx="1586125" cy="1412974"/>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3/25/2020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3/25/2020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3/25/2020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3/25/2020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3/25/2020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3/25/2020</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CC0096-1860-4642-9CD2-0079EA5E7CD1}" type="datetimeFigureOut">
              <a:rPr lang="en-US" smtClean="0"/>
              <a:t>3/25/2020</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t>3/25/2020</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3/25/2020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3/25/2020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3/25/2020</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newearthpulse.wordpress.com/tag/krishnamurti/"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vectoropenstock.com/vectors/preview/76667/celebration-background" TargetMode="External"/><Relationship Id="rId7" Type="http://schemas.openxmlformats.org/officeDocument/2006/relationships/hyperlink" Target="https://creativecommons.org/licenses/by-sa/3.0/" TargetMode="Externa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s://twowritingteachers.org/2016/06/05/remember-to-celebrate-also/" TargetMode="Externa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ame-icons.net/1x1/delapouite/stairs-goal.html"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helpguide.org/harvard/benefits-of-mindfulness.htm" TargetMode="External"/><Relationship Id="rId2" Type="http://schemas.openxmlformats.org/officeDocument/2006/relationships/hyperlink" Target="https://greatergood.berkeley.edu/topic/mindfulness/definit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xhere.com/fr/photo/1576567"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pixabay.com/en/silhouette-cut-out-desk-business-2402991/"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smilingmind.com.au/about-us"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CA" spc="-300" dirty="0">
                <a:latin typeface="Modern Love" panose="020B0604020202020204" pitchFamily="82" charset="0"/>
                <a:ea typeface="HGGothicE" panose="020B0400000000000000" pitchFamily="49" charset="-128"/>
              </a:rPr>
              <a:t>R</a:t>
            </a:r>
            <a:r>
              <a:rPr lang="en-US" spc="-300" dirty="0">
                <a:latin typeface="Modern Love" panose="020B0604020202020204" pitchFamily="82" charset="0"/>
                <a:ea typeface="HGGothicE" panose="020B0400000000000000" pitchFamily="49" charset="-128"/>
              </a:rPr>
              <a:t>OAD TO MINDFULNESS</a:t>
            </a:r>
          </a:p>
        </p:txBody>
      </p:sp>
      <p:sp>
        <p:nvSpPr>
          <p:cNvPr id="3" name="Subtitle 2"/>
          <p:cNvSpPr>
            <a:spLocks noGrp="1"/>
          </p:cNvSpPr>
          <p:nvPr>
            <p:ph type="subTitle" idx="1"/>
          </p:nvPr>
        </p:nvSpPr>
        <p:spPr>
          <a:xfrm>
            <a:off x="1066800" y="5632441"/>
            <a:ext cx="8686800" cy="440405"/>
          </a:xfrm>
        </p:spPr>
        <p:txBody>
          <a:bodyPr/>
          <a:lstStyle/>
          <a:p>
            <a:r>
              <a:rPr lang="en-US" dirty="0">
                <a:latin typeface="Modern Love Grunge" panose="020B0604020202020204" pitchFamily="82" charset="0"/>
                <a:cs typeface="Posterama" panose="020B0502040204020203" pitchFamily="34" charset="0"/>
              </a:rPr>
              <a:t>PROJECT REPORT </a:t>
            </a:r>
            <a:r>
              <a:rPr lang="en-US" sz="1600" dirty="0">
                <a:latin typeface="Modern Love Grunge" panose="020B0604020202020204" pitchFamily="82" charset="0"/>
                <a:cs typeface="Posterama" panose="020B0502040204020203" pitchFamily="34" charset="0"/>
              </a:rPr>
              <a:t>WINTER SEMESTER 2020</a:t>
            </a:r>
            <a:endParaRPr lang="en-US" dirty="0">
              <a:latin typeface="Modern Love Grunge" panose="020B0604020202020204" pitchFamily="82" charset="0"/>
              <a:cs typeface="Posterama" panose="020B0502040204020203" pitchFamily="34" charset="0"/>
            </a:endParaRPr>
          </a:p>
        </p:txBody>
      </p:sp>
      <p:sp>
        <p:nvSpPr>
          <p:cNvPr id="4" name="Subtitle 2">
            <a:extLst>
              <a:ext uri="{FF2B5EF4-FFF2-40B4-BE49-F238E27FC236}">
                <a16:creationId xmlns:a16="http://schemas.microsoft.com/office/drawing/2014/main" id="{A509BC28-8A96-4BF4-A286-8F4C92F8F79E}"/>
              </a:ext>
            </a:extLst>
          </p:cNvPr>
          <p:cNvSpPr txBox="1">
            <a:spLocks/>
          </p:cNvSpPr>
          <p:nvPr/>
        </p:nvSpPr>
        <p:spPr>
          <a:xfrm>
            <a:off x="1066800" y="5957436"/>
            <a:ext cx="2722486" cy="440405"/>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0"/>
              </a:spcBef>
              <a:buClr>
                <a:schemeClr val="accent5"/>
              </a:buClr>
              <a:buSzPct val="90000"/>
              <a:buFont typeface="Arial" pitchFamily="34" charset="0"/>
              <a:buNone/>
              <a:defRPr sz="2400" kern="1200">
                <a:solidFill>
                  <a:schemeClr val="bg1"/>
                </a:solidFill>
                <a:effectLst>
                  <a:outerShdw blurRad="63500" algn="ctr" rotWithShape="0">
                    <a:prstClr val="black">
                      <a:alpha val="40000"/>
                    </a:prstClr>
                  </a:outerShdw>
                </a:effectLst>
                <a:latin typeface="+mn-lt"/>
                <a:ea typeface="+mn-ea"/>
                <a:cs typeface="+mn-cs"/>
              </a:defRPr>
            </a:lvl1pPr>
            <a:lvl2pPr marL="457200" indent="0" algn="ctr" defTabSz="914400" rtl="0" eaLnBrk="1" latinLnBrk="0" hangingPunct="1">
              <a:lnSpc>
                <a:spcPct val="90000"/>
              </a:lnSpc>
              <a:spcBef>
                <a:spcPts val="1200"/>
              </a:spcBef>
              <a:buClr>
                <a:schemeClr val="accent5"/>
              </a:buClr>
              <a:buSzPct val="90000"/>
              <a:buFont typeface="Arial"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Clr>
                <a:schemeClr val="accent5"/>
              </a:buClr>
              <a:buSzPct val="90000"/>
              <a:buFont typeface="Arial"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800"/>
              </a:spcBef>
              <a:buClr>
                <a:schemeClr val="accent5"/>
              </a:buClr>
              <a:buSzPct val="90000"/>
              <a:buFont typeface="Arial"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Clr>
                <a:schemeClr val="accent5"/>
              </a:buClr>
              <a:buSzPct val="90000"/>
              <a:buFont typeface="Arial"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600"/>
              </a:spcBef>
              <a:buClr>
                <a:schemeClr val="accent5"/>
              </a:buClr>
              <a:buSzPct val="90000"/>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600"/>
              </a:spcBef>
              <a:buClr>
                <a:schemeClr val="accent5"/>
              </a:buClr>
              <a:buSzPct val="90000"/>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600"/>
              </a:spcBef>
              <a:buClr>
                <a:schemeClr val="accent5"/>
              </a:buClr>
              <a:buSzPct val="90000"/>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600"/>
              </a:spcBef>
              <a:buClr>
                <a:schemeClr val="accent5"/>
              </a:buClr>
              <a:buSzPct val="90000"/>
              <a:buFont typeface="Arial" pitchFamily="34" charset="0"/>
              <a:buNone/>
              <a:defRPr sz="1600" kern="1200">
                <a:solidFill>
                  <a:schemeClr val="tx1"/>
                </a:solidFill>
                <a:latin typeface="+mn-lt"/>
                <a:ea typeface="+mn-ea"/>
                <a:cs typeface="+mn-cs"/>
              </a:defRPr>
            </a:lvl9pPr>
          </a:lstStyle>
          <a:p>
            <a:r>
              <a:rPr lang="en-CA" dirty="0">
                <a:latin typeface="Calibri" panose="020F0502020204030204" pitchFamily="34" charset="0"/>
                <a:cs typeface="Calibri" panose="020F0502020204030204" pitchFamily="34" charset="0"/>
              </a:rPr>
              <a:t>by Ernestyne </a:t>
            </a:r>
            <a:r>
              <a:rPr lang="en-CA" dirty="0" err="1">
                <a:latin typeface="Calibri" panose="020F0502020204030204" pitchFamily="34" charset="0"/>
                <a:cs typeface="Calibri" panose="020F0502020204030204" pitchFamily="34" charset="0"/>
              </a:rPr>
              <a:t>Jamelyn</a:t>
            </a:r>
            <a:r>
              <a:rPr lang="en-CA" dirty="0">
                <a:latin typeface="Calibri" panose="020F0502020204030204" pitchFamily="34" charset="0"/>
                <a:cs typeface="Calibri" panose="020F0502020204030204" pitchFamily="34" charset="0"/>
              </a:rPr>
              <a:t> Lu (Jamie)</a:t>
            </a:r>
          </a:p>
          <a:p>
            <a:r>
              <a:rPr lang="en-CA" dirty="0">
                <a:latin typeface="Calibri" panose="020F0502020204030204" pitchFamily="34" charset="0"/>
                <a:cs typeface="Calibri" panose="020F0502020204030204" pitchFamily="34" charset="0"/>
              </a:rPr>
              <a:t>w0441213</a:t>
            </a:r>
            <a:r>
              <a:rPr lang="en-U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137920"/>
            <a:ext cx="5516880" cy="1341120"/>
          </a:xfrm>
        </p:spPr>
        <p:txBody>
          <a:bodyPr>
            <a:normAutofit/>
          </a:bodyPr>
          <a:lstStyle/>
          <a:p>
            <a:r>
              <a:rPr lang="en-CA" sz="4900" dirty="0">
                <a:latin typeface="Modern Love Grunge" panose="04070805081005020601" pitchFamily="82" charset="0"/>
              </a:rPr>
              <a:t>W</a:t>
            </a:r>
            <a:r>
              <a:rPr lang="en-US" sz="4900" dirty="0">
                <a:latin typeface="Modern Love Grunge" panose="04070805081005020601" pitchFamily="82" charset="0"/>
              </a:rPr>
              <a:t>eek 2 </a:t>
            </a:r>
            <a:br>
              <a:rPr lang="en-US" dirty="0">
                <a:latin typeface="Modern Love Grunge" panose="04070805081005020601" pitchFamily="82" charset="0"/>
              </a:rPr>
            </a:br>
            <a:r>
              <a:rPr lang="en-US" sz="3200" dirty="0">
                <a:latin typeface="Modern Love Grunge" panose="04070805081005020601" pitchFamily="82" charset="0"/>
              </a:rPr>
              <a:t>January 13 – January 19</a:t>
            </a:r>
            <a:endParaRPr lang="en-US" dirty="0">
              <a:latin typeface="Modern Love Grunge" panose="04070805081005020601" pitchFamily="82" charset="0"/>
            </a:endParaRPr>
          </a:p>
        </p:txBody>
      </p:sp>
      <p:graphicFrame>
        <p:nvGraphicFramePr>
          <p:cNvPr id="4" name="Table 4">
            <a:extLst>
              <a:ext uri="{FF2B5EF4-FFF2-40B4-BE49-F238E27FC236}">
                <a16:creationId xmlns:a16="http://schemas.microsoft.com/office/drawing/2014/main" id="{2416EAEB-696F-4DA9-96CA-32EE85548F92}"/>
              </a:ext>
            </a:extLst>
          </p:cNvPr>
          <p:cNvGraphicFramePr>
            <a:graphicFrameLocks noGrp="1"/>
          </p:cNvGraphicFramePr>
          <p:nvPr>
            <p:ph idx="1"/>
            <p:extLst>
              <p:ext uri="{D42A27DB-BD31-4B8C-83A1-F6EECF244321}">
                <p14:modId xmlns:p14="http://schemas.microsoft.com/office/powerpoint/2010/main" val="770688381"/>
              </p:ext>
            </p:extLst>
          </p:nvPr>
        </p:nvGraphicFramePr>
        <p:xfrm>
          <a:off x="1066800" y="2579703"/>
          <a:ext cx="9808348" cy="3764280"/>
        </p:xfrm>
        <a:graphic>
          <a:graphicData uri="http://schemas.openxmlformats.org/drawingml/2006/table">
            <a:tbl>
              <a:tblPr firstRow="1" bandRow="1">
                <a:tableStyleId>{5C22544A-7EE6-4342-B048-85BDC9FD1C3A}</a:tableStyleId>
              </a:tblPr>
              <a:tblGrid>
                <a:gridCol w="2452087">
                  <a:extLst>
                    <a:ext uri="{9D8B030D-6E8A-4147-A177-3AD203B41FA5}">
                      <a16:colId xmlns:a16="http://schemas.microsoft.com/office/drawing/2014/main" val="544540110"/>
                    </a:ext>
                  </a:extLst>
                </a:gridCol>
                <a:gridCol w="2452087">
                  <a:extLst>
                    <a:ext uri="{9D8B030D-6E8A-4147-A177-3AD203B41FA5}">
                      <a16:colId xmlns:a16="http://schemas.microsoft.com/office/drawing/2014/main" val="920822"/>
                    </a:ext>
                  </a:extLst>
                </a:gridCol>
                <a:gridCol w="2452087">
                  <a:extLst>
                    <a:ext uri="{9D8B030D-6E8A-4147-A177-3AD203B41FA5}">
                      <a16:colId xmlns:a16="http://schemas.microsoft.com/office/drawing/2014/main" val="1079624978"/>
                    </a:ext>
                  </a:extLst>
                </a:gridCol>
                <a:gridCol w="2452087">
                  <a:extLst>
                    <a:ext uri="{9D8B030D-6E8A-4147-A177-3AD203B41FA5}">
                      <a16:colId xmlns:a16="http://schemas.microsoft.com/office/drawing/2014/main" val="3914736798"/>
                    </a:ext>
                  </a:extLst>
                </a:gridCol>
              </a:tblGrid>
              <a:tr h="370840">
                <a:tc>
                  <a:txBody>
                    <a:bodyPr/>
                    <a:lstStyle/>
                    <a:p>
                      <a:r>
                        <a:rPr lang="en-CA" dirty="0">
                          <a:latin typeface="Modern Love Caps" panose="04070805081001020A01" pitchFamily="82" charset="0"/>
                        </a:rPr>
                        <a:t>DATE</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ACTIVITY</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RESULT</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DID I PRAY?</a:t>
                      </a:r>
                      <a:endParaRPr lang="en-US" dirty="0">
                        <a:latin typeface="Modern Love Caps" panose="04070805081001020A01" pitchFamily="82" charset="0"/>
                      </a:endParaRPr>
                    </a:p>
                  </a:txBody>
                  <a:tcPr/>
                </a:tc>
                <a:extLst>
                  <a:ext uri="{0D108BD9-81ED-4DB2-BD59-A6C34878D82A}">
                    <a16:rowId xmlns:a16="http://schemas.microsoft.com/office/drawing/2014/main" val="1852610897"/>
                  </a:ext>
                </a:extLst>
              </a:tr>
              <a:tr h="370840">
                <a:tc>
                  <a:txBody>
                    <a:bodyPr/>
                    <a:lstStyle/>
                    <a:p>
                      <a:r>
                        <a:rPr lang="en-CA" sz="1700" dirty="0"/>
                        <a:t>January 13 | Monday</a:t>
                      </a:r>
                      <a:endParaRPr lang="en-US" sz="1700" dirty="0"/>
                    </a:p>
                  </a:txBody>
                  <a:tcPr/>
                </a:tc>
                <a:tc>
                  <a:txBody>
                    <a:bodyPr/>
                    <a:lstStyle/>
                    <a:p>
                      <a:r>
                        <a:rPr lang="en-CA" sz="1200" dirty="0">
                          <a:latin typeface="Gill Sans MT" panose="020B0502020104020203" pitchFamily="34" charset="0"/>
                        </a:rPr>
                        <a:t>SMILING MIND: DO PROGRAM</a:t>
                      </a:r>
                      <a:endParaRPr lang="en-US" sz="1200" dirty="0">
                        <a:latin typeface="Gill Sans MT" panose="020B0502020104020203" pitchFamily="34" charset="0"/>
                      </a:endParaRPr>
                    </a:p>
                  </a:txBody>
                  <a:tcPr/>
                </a:tc>
                <a:tc>
                  <a:txBody>
                    <a:bodyPr/>
                    <a:lstStyle/>
                    <a:p>
                      <a:r>
                        <a:rPr lang="en-CA" sz="1200" b="0" dirty="0">
                          <a:latin typeface="+mj-lt"/>
                        </a:rPr>
                        <a:t>STARTED INTRODUCTION TO MINDFULNESS PROGRAM</a:t>
                      </a:r>
                      <a:endParaRPr lang="en-US" sz="1200" b="0" dirty="0">
                        <a:latin typeface="+mj-lt"/>
                      </a:endParaRPr>
                    </a:p>
                  </a:txBody>
                  <a:tcPr/>
                </a:tc>
                <a:tc>
                  <a:txBody>
                    <a:bodyPr/>
                    <a:lstStyle/>
                    <a:p>
                      <a:r>
                        <a:rPr lang="en-CA" sz="1200" dirty="0">
                          <a:latin typeface="+mj-lt"/>
                        </a:rPr>
                        <a:t>YES</a:t>
                      </a:r>
                      <a:endParaRPr lang="en-US" sz="1200" dirty="0">
                        <a:latin typeface="+mj-lt"/>
                      </a:endParaRPr>
                    </a:p>
                  </a:txBody>
                  <a:tcPr/>
                </a:tc>
                <a:extLst>
                  <a:ext uri="{0D108BD9-81ED-4DB2-BD59-A6C34878D82A}">
                    <a16:rowId xmlns:a16="http://schemas.microsoft.com/office/drawing/2014/main" val="1008276502"/>
                  </a:ext>
                </a:extLst>
              </a:tr>
              <a:tr h="370840">
                <a:tc>
                  <a:txBody>
                    <a:bodyPr/>
                    <a:lstStyle/>
                    <a:p>
                      <a:r>
                        <a:rPr lang="en-CA" sz="1700" dirty="0"/>
                        <a:t>January 14 | Tuesday</a:t>
                      </a:r>
                      <a:endParaRPr lang="en-US" sz="1700" dirty="0"/>
                    </a:p>
                  </a:txBody>
                  <a:tcPr/>
                </a:tc>
                <a:tc>
                  <a:txBody>
                    <a:bodyPr/>
                    <a:lstStyle/>
                    <a:p>
                      <a:r>
                        <a:rPr lang="en-CA" sz="1200" dirty="0">
                          <a:latin typeface="Gill Sans MT" panose="020B0502020104020203" pitchFamily="34" charset="0"/>
                        </a:rPr>
                        <a:t>PRACTICE MINDFULNESS:</a:t>
                      </a:r>
                    </a:p>
                    <a:p>
                      <a:r>
                        <a:rPr lang="en-CA" sz="1200" dirty="0">
                          <a:latin typeface="Gill Sans MT" panose="020B0502020104020203" pitchFamily="34" charset="0"/>
                        </a:rPr>
                        <a:t>FOCUS ON DOING ONE ACTIVITY, NO MULTITASKING.</a:t>
                      </a:r>
                      <a:endParaRPr lang="en-US" sz="1200" dirty="0">
                        <a:latin typeface="Gill Sans MT" panose="020B0502020104020203" pitchFamily="34" charset="0"/>
                      </a:endParaRPr>
                    </a:p>
                  </a:txBody>
                  <a:tcPr/>
                </a:tc>
                <a:tc>
                  <a:txBody>
                    <a:bodyPr/>
                    <a:lstStyle/>
                    <a:p>
                      <a:r>
                        <a:rPr lang="en-CA" sz="1200" b="0" dirty="0">
                          <a:latin typeface="+mj-lt"/>
                        </a:rPr>
                        <a:t>FOCUSED ON BRUSHING MY TEETH W/O LOOKING AT MY PHONE</a:t>
                      </a:r>
                      <a:endParaRPr lang="en-US" sz="1200" b="0" dirty="0">
                        <a:latin typeface="+mj-lt"/>
                      </a:endParaRPr>
                    </a:p>
                  </a:txBody>
                  <a:tcPr/>
                </a:tc>
                <a:tc>
                  <a:txBody>
                    <a:bodyPr/>
                    <a:lstStyle/>
                    <a:p>
                      <a:r>
                        <a:rPr lang="en-CA" sz="1200" dirty="0">
                          <a:latin typeface="+mj-lt"/>
                        </a:rPr>
                        <a:t>NO</a:t>
                      </a:r>
                      <a:endParaRPr lang="en-US" sz="1200" dirty="0">
                        <a:latin typeface="+mj-lt"/>
                      </a:endParaRPr>
                    </a:p>
                  </a:txBody>
                  <a:tcPr/>
                </a:tc>
                <a:extLst>
                  <a:ext uri="{0D108BD9-81ED-4DB2-BD59-A6C34878D82A}">
                    <a16:rowId xmlns:a16="http://schemas.microsoft.com/office/drawing/2014/main" val="3997569794"/>
                  </a:ext>
                </a:extLst>
              </a:tr>
              <a:tr h="370840">
                <a:tc>
                  <a:txBody>
                    <a:bodyPr/>
                    <a:lstStyle/>
                    <a:p>
                      <a:r>
                        <a:rPr lang="en-CA" sz="1700" dirty="0"/>
                        <a:t>January 15 | Wednesday</a:t>
                      </a:r>
                      <a:endParaRPr lang="en-US" sz="1700" dirty="0"/>
                    </a:p>
                  </a:txBody>
                  <a:tcPr/>
                </a:tc>
                <a:tc>
                  <a:txBody>
                    <a:bodyPr/>
                    <a:lstStyle/>
                    <a:p>
                      <a:r>
                        <a:rPr lang="en-CA" sz="1200" dirty="0">
                          <a:latin typeface="Gill Sans MT" panose="020B0502020104020203" pitchFamily="34" charset="0"/>
                        </a:rPr>
                        <a:t>SMILING MIND: DO PROGRAM</a:t>
                      </a:r>
                      <a:endParaRPr lang="en-US" sz="1200" dirty="0">
                        <a:latin typeface="Gill Sans MT" panose="020B0502020104020203" pitchFamily="34" charset="0"/>
                      </a:endParaRPr>
                    </a:p>
                  </a:txBody>
                  <a:tcPr/>
                </a:tc>
                <a:tc>
                  <a:txBody>
                    <a:bodyPr/>
                    <a:lstStyle/>
                    <a:p>
                      <a:r>
                        <a:rPr lang="en-CA" sz="1200" b="0" dirty="0">
                          <a:latin typeface="+mj-lt"/>
                        </a:rPr>
                        <a:t>WHY DO WE NEED MINDFULNESS</a:t>
                      </a:r>
                      <a:endParaRPr lang="en-US" sz="1200" b="0" dirty="0">
                        <a:latin typeface="+mj-lt"/>
                      </a:endParaRPr>
                    </a:p>
                  </a:txBody>
                  <a:tcPr/>
                </a:tc>
                <a:tc>
                  <a:txBody>
                    <a:bodyPr/>
                    <a:lstStyle/>
                    <a:p>
                      <a:r>
                        <a:rPr lang="en-CA" sz="1200" dirty="0">
                          <a:latin typeface="+mj-lt"/>
                        </a:rPr>
                        <a:t>YES</a:t>
                      </a:r>
                      <a:endParaRPr lang="en-US" sz="1200" dirty="0">
                        <a:latin typeface="+mj-lt"/>
                      </a:endParaRPr>
                    </a:p>
                  </a:txBody>
                  <a:tcPr/>
                </a:tc>
                <a:extLst>
                  <a:ext uri="{0D108BD9-81ED-4DB2-BD59-A6C34878D82A}">
                    <a16:rowId xmlns:a16="http://schemas.microsoft.com/office/drawing/2014/main" val="3671583335"/>
                  </a:ext>
                </a:extLst>
              </a:tr>
              <a:tr h="370840">
                <a:tc>
                  <a:txBody>
                    <a:bodyPr/>
                    <a:lstStyle/>
                    <a:p>
                      <a:r>
                        <a:rPr lang="en-CA" sz="1700" dirty="0"/>
                        <a:t>January 16 | Thursday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SMILING MIND: DO PROGRAM</a:t>
                      </a:r>
                      <a:endParaRPr lang="en-US" sz="1200" dirty="0">
                        <a:latin typeface="Gill Sans MT" panose="020B0502020104020203" pitchFamily="34" charset="0"/>
                      </a:endParaRPr>
                    </a:p>
                  </a:txBody>
                  <a:tcPr/>
                </a:tc>
                <a:tc>
                  <a:txBody>
                    <a:bodyPr/>
                    <a:lstStyle/>
                    <a:p>
                      <a:r>
                        <a:rPr lang="en-CA" sz="1200" b="0" dirty="0">
                          <a:latin typeface="+mj-lt"/>
                        </a:rPr>
                        <a:t>HOW TO PRACTICE MINDFULNESS</a:t>
                      </a:r>
                      <a:endParaRPr lang="en-US" sz="1200" b="0" dirty="0">
                        <a:latin typeface="+mj-lt"/>
                      </a:endParaRPr>
                    </a:p>
                  </a:txBody>
                  <a:tcPr/>
                </a:tc>
                <a:tc>
                  <a:txBody>
                    <a:bodyPr/>
                    <a:lstStyle/>
                    <a:p>
                      <a:r>
                        <a:rPr lang="en-CA" sz="1200" dirty="0">
                          <a:latin typeface="+mj-lt"/>
                        </a:rPr>
                        <a:t>NO</a:t>
                      </a:r>
                      <a:endParaRPr lang="en-US" sz="1200" dirty="0">
                        <a:latin typeface="+mj-lt"/>
                      </a:endParaRPr>
                    </a:p>
                  </a:txBody>
                  <a:tcPr/>
                </a:tc>
                <a:extLst>
                  <a:ext uri="{0D108BD9-81ED-4DB2-BD59-A6C34878D82A}">
                    <a16:rowId xmlns:a16="http://schemas.microsoft.com/office/drawing/2014/main" val="317874348"/>
                  </a:ext>
                </a:extLst>
              </a:tr>
              <a:tr h="370840">
                <a:tc>
                  <a:txBody>
                    <a:bodyPr/>
                    <a:lstStyle/>
                    <a:p>
                      <a:r>
                        <a:rPr lang="en-CA" sz="1700" dirty="0"/>
                        <a:t>January 17 | Friday</a:t>
                      </a:r>
                      <a:endParaRPr lang="en-US" sz="1700" dirty="0"/>
                    </a:p>
                  </a:txBody>
                  <a:tcPr/>
                </a:tc>
                <a:tc>
                  <a:txBody>
                    <a:bodyPr/>
                    <a:lstStyle/>
                    <a:p>
                      <a:r>
                        <a:rPr lang="en-CA" sz="1200" dirty="0">
                          <a:latin typeface="Gill Sans MT" panose="020B0502020104020203" pitchFamily="34" charset="0"/>
                        </a:rPr>
                        <a:t>PRACTICE MINDFULNESS:</a:t>
                      </a:r>
                    </a:p>
                    <a:p>
                      <a:r>
                        <a:rPr lang="en-CA" sz="1200" dirty="0">
                          <a:latin typeface="Gill Sans MT" panose="020B0502020104020203" pitchFamily="34" charset="0"/>
                        </a:rPr>
                        <a:t>FOCUS ON DOING ONE ACTIVITY, NO MULTITASKING.</a:t>
                      </a:r>
                      <a:endParaRPr lang="en-US" sz="1200" dirty="0">
                        <a:latin typeface="Gill Sans MT" panose="020B0502020104020203" pitchFamily="34" charset="0"/>
                      </a:endParaRPr>
                    </a:p>
                  </a:txBody>
                  <a:tcPr/>
                </a:tc>
                <a:tc>
                  <a:txBody>
                    <a:bodyPr/>
                    <a:lstStyle/>
                    <a:p>
                      <a:r>
                        <a:rPr lang="en-CA" sz="1200" b="0" dirty="0">
                          <a:latin typeface="+mj-lt"/>
                        </a:rPr>
                        <a:t>FOCUSED ON EATING BREAKFAST ALONE WITH NO MUSIC OR TV.</a:t>
                      </a:r>
                      <a:endParaRPr lang="en-US" sz="1200" b="0" dirty="0">
                        <a:latin typeface="+mj-lt"/>
                      </a:endParaRPr>
                    </a:p>
                  </a:txBody>
                  <a:tcPr/>
                </a:tc>
                <a:tc>
                  <a:txBody>
                    <a:bodyPr/>
                    <a:lstStyle/>
                    <a:p>
                      <a:r>
                        <a:rPr lang="en-CA" sz="1200" dirty="0">
                          <a:latin typeface="+mj-lt"/>
                        </a:rPr>
                        <a:t>NO</a:t>
                      </a:r>
                      <a:endParaRPr lang="en-US" sz="1200" dirty="0">
                        <a:latin typeface="+mj-lt"/>
                      </a:endParaRPr>
                    </a:p>
                  </a:txBody>
                  <a:tcPr/>
                </a:tc>
                <a:extLst>
                  <a:ext uri="{0D108BD9-81ED-4DB2-BD59-A6C34878D82A}">
                    <a16:rowId xmlns:a16="http://schemas.microsoft.com/office/drawing/2014/main" val="615268897"/>
                  </a:ext>
                </a:extLst>
              </a:tr>
              <a:tr h="370840">
                <a:tc>
                  <a:txBody>
                    <a:bodyPr/>
                    <a:lstStyle/>
                    <a:p>
                      <a:r>
                        <a:rPr lang="en-CA" sz="1700" dirty="0"/>
                        <a:t>January 18 | Saturday</a:t>
                      </a:r>
                      <a:endParaRPr lang="en-US" sz="1700" dirty="0"/>
                    </a:p>
                  </a:txBody>
                  <a:tcPr/>
                </a:tc>
                <a:tc>
                  <a:txBody>
                    <a:bodyPr/>
                    <a:lstStyle/>
                    <a:p>
                      <a:r>
                        <a:rPr lang="en-CA" sz="1200" dirty="0">
                          <a:latin typeface="Gill Sans MT" panose="020B0502020104020203" pitchFamily="34" charset="0"/>
                        </a:rPr>
                        <a:t>MEDITATE 5 MINUTES</a:t>
                      </a:r>
                      <a:endParaRPr lang="en-US" sz="1200" dirty="0">
                        <a:latin typeface="Gill Sans MT" panose="020B0502020104020203" pitchFamily="34" charset="0"/>
                      </a:endParaRPr>
                    </a:p>
                  </a:txBody>
                  <a:tcPr/>
                </a:tc>
                <a:tc>
                  <a:txBody>
                    <a:bodyPr/>
                    <a:lstStyle/>
                    <a:p>
                      <a:r>
                        <a:rPr lang="en-CA" sz="1200" b="0" dirty="0">
                          <a:latin typeface="+mj-lt"/>
                        </a:rPr>
                        <a:t>MEDITATED FOR 5 MINUTES</a:t>
                      </a:r>
                      <a:endParaRPr lang="en-US" sz="1200" b="0" dirty="0">
                        <a:latin typeface="+mj-lt"/>
                      </a:endParaRPr>
                    </a:p>
                  </a:txBody>
                  <a:tcPr/>
                </a:tc>
                <a:tc>
                  <a:txBody>
                    <a:bodyPr/>
                    <a:lstStyle/>
                    <a:p>
                      <a:r>
                        <a:rPr lang="en-CA" sz="1200" dirty="0">
                          <a:latin typeface="+mj-lt"/>
                        </a:rPr>
                        <a:t>NO</a:t>
                      </a:r>
                      <a:endParaRPr lang="en-US" sz="1200" dirty="0">
                        <a:latin typeface="+mj-lt"/>
                      </a:endParaRPr>
                    </a:p>
                  </a:txBody>
                  <a:tcPr/>
                </a:tc>
                <a:extLst>
                  <a:ext uri="{0D108BD9-81ED-4DB2-BD59-A6C34878D82A}">
                    <a16:rowId xmlns:a16="http://schemas.microsoft.com/office/drawing/2014/main" val="272593693"/>
                  </a:ext>
                </a:extLst>
              </a:tr>
              <a:tr h="370840">
                <a:tc>
                  <a:txBody>
                    <a:bodyPr/>
                    <a:lstStyle/>
                    <a:p>
                      <a:r>
                        <a:rPr lang="en-CA" sz="1700" dirty="0"/>
                        <a:t>January 19 | Sunday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SMILING MIND: DO PROGRAM</a:t>
                      </a:r>
                      <a:endParaRPr lang="en-US" sz="1200" dirty="0">
                        <a:latin typeface="Gill Sans MT" panose="020B0502020104020203" pitchFamily="34" charset="0"/>
                      </a:endParaRPr>
                    </a:p>
                  </a:txBody>
                  <a:tcPr/>
                </a:tc>
                <a:tc>
                  <a:txBody>
                    <a:bodyPr/>
                    <a:lstStyle/>
                    <a:p>
                      <a:r>
                        <a:rPr lang="en-CA" sz="1200" b="0" dirty="0">
                          <a:latin typeface="+mj-lt"/>
                        </a:rPr>
                        <a:t>WHAT IS MINDFULNESS – 2 MINUTE PRACTICE</a:t>
                      </a:r>
                      <a:endParaRPr lang="en-US" sz="1200" b="0" dirty="0">
                        <a:latin typeface="+mj-lt"/>
                      </a:endParaRPr>
                    </a:p>
                  </a:txBody>
                  <a:tcPr/>
                </a:tc>
                <a:tc>
                  <a:txBody>
                    <a:bodyPr/>
                    <a:lstStyle/>
                    <a:p>
                      <a:r>
                        <a:rPr lang="en-CA" sz="1200" dirty="0">
                          <a:latin typeface="+mj-lt"/>
                        </a:rPr>
                        <a:t>YES</a:t>
                      </a:r>
                      <a:endParaRPr lang="en-US" sz="1200" dirty="0">
                        <a:latin typeface="+mj-lt"/>
                      </a:endParaRPr>
                    </a:p>
                  </a:txBody>
                  <a:tcPr/>
                </a:tc>
                <a:extLst>
                  <a:ext uri="{0D108BD9-81ED-4DB2-BD59-A6C34878D82A}">
                    <a16:rowId xmlns:a16="http://schemas.microsoft.com/office/drawing/2014/main" val="1830868414"/>
                  </a:ext>
                </a:extLst>
              </a:tr>
            </a:tbl>
          </a:graphicData>
        </a:graphic>
      </p:graphicFrame>
    </p:spTree>
    <p:extLst>
      <p:ext uri="{BB962C8B-B14F-4D97-AF65-F5344CB8AC3E}">
        <p14:creationId xmlns:p14="http://schemas.microsoft.com/office/powerpoint/2010/main" val="3070813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DBE1-BA1F-4BEA-B2AC-E2267CFF7AE6}"/>
              </a:ext>
            </a:extLst>
          </p:cNvPr>
          <p:cNvSpPr>
            <a:spLocks noGrp="1"/>
          </p:cNvSpPr>
          <p:nvPr>
            <p:ph type="title"/>
          </p:nvPr>
        </p:nvSpPr>
        <p:spPr>
          <a:xfrm>
            <a:off x="1066800" y="2514918"/>
            <a:ext cx="10058400" cy="1188720"/>
          </a:xfrm>
        </p:spPr>
        <p:txBody>
          <a:bodyPr/>
          <a:lstStyle/>
          <a:p>
            <a:r>
              <a:rPr lang="en-CA" dirty="0"/>
              <a:t>D O C U M E N T A T I O N</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33F424D0-7564-4C1C-816C-DA861F26339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5"/>
          <a:stretch/>
        </p:blipFill>
        <p:spPr>
          <a:xfrm>
            <a:off x="6853562" y="593587"/>
            <a:ext cx="2782664" cy="5670825"/>
          </a:xfrm>
        </p:spPr>
      </p:pic>
    </p:spTree>
    <p:extLst>
      <p:ext uri="{BB962C8B-B14F-4D97-AF65-F5344CB8AC3E}">
        <p14:creationId xmlns:p14="http://schemas.microsoft.com/office/powerpoint/2010/main" val="66114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24560"/>
            <a:ext cx="5384800" cy="1554480"/>
          </a:xfrm>
        </p:spPr>
        <p:txBody>
          <a:bodyPr>
            <a:normAutofit/>
          </a:bodyPr>
          <a:lstStyle/>
          <a:p>
            <a:r>
              <a:rPr lang="en-CA" sz="4900" dirty="0">
                <a:latin typeface="Modern Love Grunge" panose="04070805081005020601" pitchFamily="82" charset="0"/>
              </a:rPr>
              <a:t>W</a:t>
            </a:r>
            <a:r>
              <a:rPr lang="en-US" sz="4900" dirty="0">
                <a:latin typeface="Modern Love Grunge" panose="04070805081005020601" pitchFamily="82" charset="0"/>
              </a:rPr>
              <a:t>eek 3 </a:t>
            </a:r>
            <a:br>
              <a:rPr lang="en-US" dirty="0">
                <a:latin typeface="Modern Love Grunge" panose="04070805081005020601" pitchFamily="82" charset="0"/>
              </a:rPr>
            </a:br>
            <a:r>
              <a:rPr lang="en-US" sz="3200" dirty="0">
                <a:latin typeface="Modern Love Grunge" panose="04070805081005020601" pitchFamily="82" charset="0"/>
              </a:rPr>
              <a:t>January 20 - January 26</a:t>
            </a:r>
            <a:endParaRPr lang="en-US" dirty="0">
              <a:latin typeface="Modern Love Grunge" panose="04070805081005020601" pitchFamily="82" charset="0"/>
            </a:endParaRPr>
          </a:p>
        </p:txBody>
      </p:sp>
      <p:graphicFrame>
        <p:nvGraphicFramePr>
          <p:cNvPr id="4" name="Table 4">
            <a:extLst>
              <a:ext uri="{FF2B5EF4-FFF2-40B4-BE49-F238E27FC236}">
                <a16:creationId xmlns:a16="http://schemas.microsoft.com/office/drawing/2014/main" id="{A3C044FE-7F22-4D91-AE93-5A9921CBA893}"/>
              </a:ext>
            </a:extLst>
          </p:cNvPr>
          <p:cNvGraphicFramePr>
            <a:graphicFrameLocks/>
          </p:cNvGraphicFramePr>
          <p:nvPr>
            <p:extLst>
              <p:ext uri="{D42A27DB-BD31-4B8C-83A1-F6EECF244321}">
                <p14:modId xmlns:p14="http://schemas.microsoft.com/office/powerpoint/2010/main" val="4101979847"/>
              </p:ext>
            </p:extLst>
          </p:nvPr>
        </p:nvGraphicFramePr>
        <p:xfrm>
          <a:off x="1066800" y="2570826"/>
          <a:ext cx="9808348" cy="3931920"/>
        </p:xfrm>
        <a:graphic>
          <a:graphicData uri="http://schemas.openxmlformats.org/drawingml/2006/table">
            <a:tbl>
              <a:tblPr firstRow="1" bandRow="1">
                <a:tableStyleId>{5C22544A-7EE6-4342-B048-85BDC9FD1C3A}</a:tableStyleId>
              </a:tblPr>
              <a:tblGrid>
                <a:gridCol w="2452087">
                  <a:extLst>
                    <a:ext uri="{9D8B030D-6E8A-4147-A177-3AD203B41FA5}">
                      <a16:colId xmlns:a16="http://schemas.microsoft.com/office/drawing/2014/main" val="544540110"/>
                    </a:ext>
                  </a:extLst>
                </a:gridCol>
                <a:gridCol w="2452087">
                  <a:extLst>
                    <a:ext uri="{9D8B030D-6E8A-4147-A177-3AD203B41FA5}">
                      <a16:colId xmlns:a16="http://schemas.microsoft.com/office/drawing/2014/main" val="920822"/>
                    </a:ext>
                  </a:extLst>
                </a:gridCol>
                <a:gridCol w="2452087">
                  <a:extLst>
                    <a:ext uri="{9D8B030D-6E8A-4147-A177-3AD203B41FA5}">
                      <a16:colId xmlns:a16="http://schemas.microsoft.com/office/drawing/2014/main" val="1079624978"/>
                    </a:ext>
                  </a:extLst>
                </a:gridCol>
                <a:gridCol w="2452087">
                  <a:extLst>
                    <a:ext uri="{9D8B030D-6E8A-4147-A177-3AD203B41FA5}">
                      <a16:colId xmlns:a16="http://schemas.microsoft.com/office/drawing/2014/main" val="3914736798"/>
                    </a:ext>
                  </a:extLst>
                </a:gridCol>
              </a:tblGrid>
              <a:tr h="346083">
                <a:tc>
                  <a:txBody>
                    <a:bodyPr/>
                    <a:lstStyle/>
                    <a:p>
                      <a:r>
                        <a:rPr lang="en-CA" dirty="0">
                          <a:latin typeface="Modern Love Caps" panose="04070805081001020A01" pitchFamily="82" charset="0"/>
                        </a:rPr>
                        <a:t>DATE</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ACTIVITY</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RESULT</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DID I PRAY?</a:t>
                      </a:r>
                      <a:endParaRPr lang="en-US" dirty="0">
                        <a:latin typeface="Modern Love Caps" panose="04070805081001020A01" pitchFamily="82" charset="0"/>
                      </a:endParaRPr>
                    </a:p>
                  </a:txBody>
                  <a:tcPr/>
                </a:tc>
                <a:extLst>
                  <a:ext uri="{0D108BD9-81ED-4DB2-BD59-A6C34878D82A}">
                    <a16:rowId xmlns:a16="http://schemas.microsoft.com/office/drawing/2014/main" val="1852610897"/>
                  </a:ext>
                </a:extLst>
              </a:tr>
              <a:tr h="426677">
                <a:tc>
                  <a:txBody>
                    <a:bodyPr/>
                    <a:lstStyle/>
                    <a:p>
                      <a:r>
                        <a:rPr lang="en-CA" sz="1700" dirty="0"/>
                        <a:t>January 20 | Monday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SMILING MIND: DO PROGRAM</a:t>
                      </a:r>
                      <a:endParaRPr lang="en-US" sz="1200" dirty="0">
                        <a:latin typeface="Gill Sans MT" panose="020B0502020104020203" pitchFamily="34" charset="0"/>
                      </a:endParaRPr>
                    </a:p>
                    <a:p>
                      <a:endParaRPr lang="en-US" sz="1200" dirty="0"/>
                    </a:p>
                  </a:txBody>
                  <a:tcPr/>
                </a:tc>
                <a:tc>
                  <a:txBody>
                    <a:bodyPr/>
                    <a:lstStyle/>
                    <a:p>
                      <a:r>
                        <a:rPr lang="en-CA" sz="1200" dirty="0"/>
                        <a:t>1 MINUTE PRACTICE - MINDFULNESS</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1008276502"/>
                  </a:ext>
                </a:extLst>
              </a:tr>
              <a:tr h="426677">
                <a:tc>
                  <a:txBody>
                    <a:bodyPr/>
                    <a:lstStyle/>
                    <a:p>
                      <a:r>
                        <a:rPr lang="en-CA" sz="1700" dirty="0"/>
                        <a:t>January 21 | Tuesday</a:t>
                      </a:r>
                      <a:endParaRPr lang="en-US" sz="1700" dirty="0"/>
                    </a:p>
                  </a:txBody>
                  <a:tcPr/>
                </a:tc>
                <a:tc>
                  <a:txBody>
                    <a:bodyPr/>
                    <a:lstStyle/>
                    <a:p>
                      <a:r>
                        <a:rPr lang="en-CA" sz="1200" dirty="0">
                          <a:latin typeface="Gill Sans MT" panose="020B0502020104020203" pitchFamily="34" charset="0"/>
                        </a:rPr>
                        <a:t>PRACTICE MINDFULNESS:</a:t>
                      </a:r>
                    </a:p>
                    <a:p>
                      <a:r>
                        <a:rPr lang="en-CA" sz="1200" dirty="0">
                          <a:latin typeface="Gill Sans MT" panose="020B0502020104020203" pitchFamily="34" charset="0"/>
                        </a:rPr>
                        <a:t>FOCUS ON DOING ONE ACTIVITY, NO MULTITASKING</a:t>
                      </a:r>
                      <a:endParaRPr lang="en-US" sz="1200" dirty="0"/>
                    </a:p>
                  </a:txBody>
                  <a:tcPr/>
                </a:tc>
                <a:tc>
                  <a:txBody>
                    <a:bodyPr/>
                    <a:lstStyle/>
                    <a:p>
                      <a:r>
                        <a:rPr lang="en-CA" sz="1200" dirty="0"/>
                        <a:t>FOCUSED ON DOING MY MAKE UP WITHOUT WATCHING TV OR LISTENING TO MUSIC</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3997569794"/>
                  </a:ext>
                </a:extLst>
              </a:tr>
              <a:tr h="426677">
                <a:tc>
                  <a:txBody>
                    <a:bodyPr/>
                    <a:lstStyle/>
                    <a:p>
                      <a:r>
                        <a:rPr lang="en-CA" sz="1700" dirty="0"/>
                        <a:t>January 22 | Wednesday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SMILING MIND: DO PROGRAM</a:t>
                      </a:r>
                      <a:endParaRPr lang="en-US" sz="1200" dirty="0">
                        <a:latin typeface="Gill Sans MT" panose="020B0502020104020203" pitchFamily="34" charset="0"/>
                      </a:endParaRPr>
                    </a:p>
                    <a:p>
                      <a:endParaRPr lang="en-US" sz="1200" dirty="0"/>
                    </a:p>
                  </a:txBody>
                  <a:tcPr/>
                </a:tc>
                <a:tc>
                  <a:txBody>
                    <a:bodyPr/>
                    <a:lstStyle/>
                    <a:p>
                      <a:r>
                        <a:rPr lang="en-CA" sz="1200" dirty="0"/>
                        <a:t>THE NEXT STEP – 6 MINUTE PRACTICE</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3671583335"/>
                  </a:ext>
                </a:extLst>
              </a:tr>
              <a:tr h="426677">
                <a:tc>
                  <a:txBody>
                    <a:bodyPr/>
                    <a:lstStyle/>
                    <a:p>
                      <a:r>
                        <a:rPr lang="en-CA" sz="1700" dirty="0"/>
                        <a:t>January 23 | Thursday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MEDITATE 5 MINUTES</a:t>
                      </a:r>
                      <a:endParaRPr lang="en-US" sz="1200" dirty="0">
                        <a:latin typeface="Gill Sans MT" panose="020B0502020104020203" pitchFamily="34" charset="0"/>
                      </a:endParaRPr>
                    </a:p>
                    <a:p>
                      <a:endParaRPr lang="en-US" sz="1200" dirty="0"/>
                    </a:p>
                  </a:txBody>
                  <a:tcPr/>
                </a:tc>
                <a:tc>
                  <a:txBody>
                    <a:bodyPr/>
                    <a:lstStyle/>
                    <a:p>
                      <a:r>
                        <a:rPr lang="en-CA" sz="1200" dirty="0"/>
                        <a:t>MEDITATED 5 MINUTES</a:t>
                      </a:r>
                      <a:endParaRPr lang="en-US" sz="1200" dirty="0"/>
                    </a:p>
                  </a:txBody>
                  <a:tcPr/>
                </a:tc>
                <a:tc>
                  <a:txBody>
                    <a:bodyPr/>
                    <a:lstStyle/>
                    <a:p>
                      <a:r>
                        <a:rPr lang="en-CA" sz="1200" dirty="0"/>
                        <a:t>NO</a:t>
                      </a:r>
                      <a:endParaRPr lang="en-US" sz="1200" dirty="0"/>
                    </a:p>
                  </a:txBody>
                  <a:tcPr/>
                </a:tc>
                <a:extLst>
                  <a:ext uri="{0D108BD9-81ED-4DB2-BD59-A6C34878D82A}">
                    <a16:rowId xmlns:a16="http://schemas.microsoft.com/office/drawing/2014/main" val="317874348"/>
                  </a:ext>
                </a:extLst>
              </a:tr>
              <a:tr h="426677">
                <a:tc>
                  <a:txBody>
                    <a:bodyPr/>
                    <a:lstStyle/>
                    <a:p>
                      <a:r>
                        <a:rPr lang="en-CA" sz="1700" dirty="0"/>
                        <a:t>January 24 | Friday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SMILING MIND: DO PROGRAM</a:t>
                      </a:r>
                      <a:endParaRPr lang="en-US" sz="1200" dirty="0">
                        <a:latin typeface="Gill Sans MT" panose="020B0502020104020203" pitchFamily="34" charset="0"/>
                      </a:endParaRPr>
                    </a:p>
                    <a:p>
                      <a:endParaRPr lang="en-US" sz="1200" dirty="0"/>
                    </a:p>
                  </a:txBody>
                  <a:tcPr/>
                </a:tc>
                <a:tc>
                  <a:txBody>
                    <a:bodyPr/>
                    <a:lstStyle/>
                    <a:p>
                      <a:r>
                        <a:rPr lang="en-CA" sz="1200" dirty="0"/>
                        <a:t>THE BODY  SCAN MEDITATION</a:t>
                      </a:r>
                      <a:endParaRPr lang="en-US" sz="1200" dirty="0"/>
                    </a:p>
                  </a:txBody>
                  <a:tcPr/>
                </a:tc>
                <a:tc>
                  <a:txBody>
                    <a:bodyPr/>
                    <a:lstStyle/>
                    <a:p>
                      <a:r>
                        <a:rPr lang="en-CA" sz="1200" dirty="0"/>
                        <a:t>NO</a:t>
                      </a:r>
                      <a:endParaRPr lang="en-US" sz="1200" dirty="0"/>
                    </a:p>
                  </a:txBody>
                  <a:tcPr/>
                </a:tc>
                <a:extLst>
                  <a:ext uri="{0D108BD9-81ED-4DB2-BD59-A6C34878D82A}">
                    <a16:rowId xmlns:a16="http://schemas.microsoft.com/office/drawing/2014/main" val="615268897"/>
                  </a:ext>
                </a:extLst>
              </a:tr>
              <a:tr h="426677">
                <a:tc>
                  <a:txBody>
                    <a:bodyPr/>
                    <a:lstStyle/>
                    <a:p>
                      <a:r>
                        <a:rPr lang="en-CA" sz="1700" dirty="0"/>
                        <a:t>January 25 | Saturday</a:t>
                      </a:r>
                      <a:endParaRPr lang="en-US" sz="1700" dirty="0"/>
                    </a:p>
                  </a:txBody>
                  <a:tcPr/>
                </a:tc>
                <a:tc>
                  <a:txBody>
                    <a:bodyPr/>
                    <a:lstStyle/>
                    <a:p>
                      <a:r>
                        <a:rPr lang="en-CA" sz="1200" dirty="0">
                          <a:latin typeface="Gill Sans MT" panose="020B0502020104020203" pitchFamily="34" charset="0"/>
                        </a:rPr>
                        <a:t>PRACTICE MINDFULNESS:</a:t>
                      </a:r>
                    </a:p>
                    <a:p>
                      <a:r>
                        <a:rPr lang="en-CA" sz="1200" dirty="0">
                          <a:latin typeface="Gill Sans MT" panose="020B0502020104020203" pitchFamily="34" charset="0"/>
                        </a:rPr>
                        <a:t>FOCUS ON DOING ONE ACTIVITY, NO MULTITASKING</a:t>
                      </a:r>
                      <a:endParaRPr lang="en-US" sz="1200" dirty="0"/>
                    </a:p>
                  </a:txBody>
                  <a:tcPr/>
                </a:tc>
                <a:tc>
                  <a:txBody>
                    <a:bodyPr/>
                    <a:lstStyle/>
                    <a:p>
                      <a:r>
                        <a:rPr lang="en-CA" sz="1200" dirty="0"/>
                        <a:t>FOCUSED ON COOKING WITHOUT WATCHING NETFLIX</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272593693"/>
                  </a:ext>
                </a:extLst>
              </a:tr>
              <a:tr h="426677">
                <a:tc>
                  <a:txBody>
                    <a:bodyPr/>
                    <a:lstStyle/>
                    <a:p>
                      <a:r>
                        <a:rPr lang="en-CA" sz="1700" dirty="0"/>
                        <a:t>January 26 | Sunday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SMILING MIND: DO PROGRAM</a:t>
                      </a:r>
                      <a:endParaRPr lang="en-US" sz="1200" dirty="0">
                        <a:latin typeface="Gill Sans MT" panose="020B0502020104020203" pitchFamily="34" charset="0"/>
                      </a:endParaRPr>
                    </a:p>
                    <a:p>
                      <a:endParaRPr lang="en-US" sz="1200" dirty="0"/>
                    </a:p>
                  </a:txBody>
                  <a:tcPr/>
                </a:tc>
                <a:tc>
                  <a:txBody>
                    <a:bodyPr/>
                    <a:lstStyle/>
                    <a:p>
                      <a:r>
                        <a:rPr lang="en-CA" sz="1200" dirty="0"/>
                        <a:t>BREATH AND SOUNDS MEDITATION</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1830868414"/>
                  </a:ext>
                </a:extLst>
              </a:tr>
            </a:tbl>
          </a:graphicData>
        </a:graphic>
      </p:graphicFrame>
    </p:spTree>
    <p:extLst>
      <p:ext uri="{BB962C8B-B14F-4D97-AF65-F5344CB8AC3E}">
        <p14:creationId xmlns:p14="http://schemas.microsoft.com/office/powerpoint/2010/main" val="2045476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DBE1-BA1F-4BEA-B2AC-E2267CFF7AE6}"/>
              </a:ext>
            </a:extLst>
          </p:cNvPr>
          <p:cNvSpPr>
            <a:spLocks noGrp="1"/>
          </p:cNvSpPr>
          <p:nvPr>
            <p:ph type="title"/>
          </p:nvPr>
        </p:nvSpPr>
        <p:spPr>
          <a:xfrm>
            <a:off x="1066800" y="2514918"/>
            <a:ext cx="10058400" cy="1188720"/>
          </a:xfrm>
        </p:spPr>
        <p:txBody>
          <a:bodyPr/>
          <a:lstStyle/>
          <a:p>
            <a:r>
              <a:rPr lang="en-CA" dirty="0"/>
              <a:t>D O C U M E N T A T I O N</a:t>
            </a:r>
            <a:endParaRPr lang="en-US" dirty="0"/>
          </a:p>
        </p:txBody>
      </p:sp>
      <p:pic>
        <p:nvPicPr>
          <p:cNvPr id="4" name="Picture 3" descr="A screenshot of a cell phone&#10;&#10;Description automatically generated">
            <a:extLst>
              <a:ext uri="{FF2B5EF4-FFF2-40B4-BE49-F238E27FC236}">
                <a16:creationId xmlns:a16="http://schemas.microsoft.com/office/drawing/2014/main" id="{9B8BD39B-A9DC-45EF-A550-C7E2F2301F6E}"/>
              </a:ext>
            </a:extLst>
          </p:cNvPr>
          <p:cNvPicPr>
            <a:picLocks noChangeAspect="1"/>
          </p:cNvPicPr>
          <p:nvPr/>
        </p:nvPicPr>
        <p:blipFill rotWithShape="1">
          <a:blip r:embed="rId2">
            <a:extLst>
              <a:ext uri="{28A0092B-C50C-407E-A947-70E740481C1C}">
                <a14:useLocalDpi xmlns:a14="http://schemas.microsoft.com/office/drawing/2010/main" val="0"/>
              </a:ext>
            </a:extLst>
          </a:blip>
          <a:srcRect t="58750"/>
          <a:stretch/>
        </p:blipFill>
        <p:spPr>
          <a:xfrm>
            <a:off x="6096000" y="533570"/>
            <a:ext cx="2859845" cy="2559319"/>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90E0CA7-1764-456A-9891-826B282E68D5}"/>
              </a:ext>
            </a:extLst>
          </p:cNvPr>
          <p:cNvPicPr>
            <a:picLocks noChangeAspect="1"/>
          </p:cNvPicPr>
          <p:nvPr/>
        </p:nvPicPr>
        <p:blipFill rotWithShape="1">
          <a:blip r:embed="rId3">
            <a:extLst>
              <a:ext uri="{28A0092B-C50C-407E-A947-70E740481C1C}">
                <a14:useLocalDpi xmlns:a14="http://schemas.microsoft.com/office/drawing/2010/main" val="0"/>
              </a:ext>
            </a:extLst>
          </a:blip>
          <a:srcRect b="47997"/>
          <a:stretch/>
        </p:blipFill>
        <p:spPr>
          <a:xfrm>
            <a:off x="8955845" y="3109278"/>
            <a:ext cx="2809875" cy="3170068"/>
          </a:xfrm>
          <a:prstGeom prst="rect">
            <a:avLst/>
          </a:prstGeom>
        </p:spPr>
      </p:pic>
    </p:spTree>
    <p:extLst>
      <p:ext uri="{BB962C8B-B14F-4D97-AF65-F5344CB8AC3E}">
        <p14:creationId xmlns:p14="http://schemas.microsoft.com/office/powerpoint/2010/main" val="32359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43455"/>
            <a:ext cx="5171440" cy="1371600"/>
          </a:xfrm>
        </p:spPr>
        <p:txBody>
          <a:bodyPr>
            <a:normAutofit/>
          </a:bodyPr>
          <a:lstStyle/>
          <a:p>
            <a:r>
              <a:rPr lang="en-CA" sz="4900" dirty="0">
                <a:latin typeface="Modern Love Grunge" panose="04070805081005020601" pitchFamily="82" charset="0"/>
              </a:rPr>
              <a:t>W</a:t>
            </a:r>
            <a:r>
              <a:rPr lang="en-US" sz="4900" dirty="0">
                <a:latin typeface="Modern Love Grunge" panose="04070805081005020601" pitchFamily="82" charset="0"/>
              </a:rPr>
              <a:t>eek 4 </a:t>
            </a:r>
            <a:br>
              <a:rPr lang="en-US" dirty="0">
                <a:latin typeface="Modern Love Grunge" panose="04070805081005020601" pitchFamily="82" charset="0"/>
              </a:rPr>
            </a:br>
            <a:r>
              <a:rPr lang="en-US" sz="3200" dirty="0">
                <a:latin typeface="Modern Love Grunge" panose="04070805081005020601" pitchFamily="82" charset="0"/>
              </a:rPr>
              <a:t>January 27-February 2</a:t>
            </a:r>
            <a:endParaRPr lang="en-US" dirty="0">
              <a:latin typeface="Modern Love Grunge" panose="04070805081005020601" pitchFamily="82" charset="0"/>
            </a:endParaRPr>
          </a:p>
        </p:txBody>
      </p:sp>
      <p:graphicFrame>
        <p:nvGraphicFramePr>
          <p:cNvPr id="4" name="Table 4">
            <a:extLst>
              <a:ext uri="{FF2B5EF4-FFF2-40B4-BE49-F238E27FC236}">
                <a16:creationId xmlns:a16="http://schemas.microsoft.com/office/drawing/2014/main" id="{39C7C582-4D4A-42AC-8D88-ED78EF41451C}"/>
              </a:ext>
            </a:extLst>
          </p:cNvPr>
          <p:cNvGraphicFramePr>
            <a:graphicFrameLocks/>
          </p:cNvGraphicFramePr>
          <p:nvPr>
            <p:extLst>
              <p:ext uri="{D42A27DB-BD31-4B8C-83A1-F6EECF244321}">
                <p14:modId xmlns:p14="http://schemas.microsoft.com/office/powerpoint/2010/main" val="1363320435"/>
              </p:ext>
            </p:extLst>
          </p:nvPr>
        </p:nvGraphicFramePr>
        <p:xfrm>
          <a:off x="1057922" y="2115055"/>
          <a:ext cx="9808348" cy="4302760"/>
        </p:xfrm>
        <a:graphic>
          <a:graphicData uri="http://schemas.openxmlformats.org/drawingml/2006/table">
            <a:tbl>
              <a:tblPr firstRow="1" bandRow="1">
                <a:tableStyleId>{5C22544A-7EE6-4342-B048-85BDC9FD1C3A}</a:tableStyleId>
              </a:tblPr>
              <a:tblGrid>
                <a:gridCol w="2452087">
                  <a:extLst>
                    <a:ext uri="{9D8B030D-6E8A-4147-A177-3AD203B41FA5}">
                      <a16:colId xmlns:a16="http://schemas.microsoft.com/office/drawing/2014/main" val="544540110"/>
                    </a:ext>
                  </a:extLst>
                </a:gridCol>
                <a:gridCol w="2452087">
                  <a:extLst>
                    <a:ext uri="{9D8B030D-6E8A-4147-A177-3AD203B41FA5}">
                      <a16:colId xmlns:a16="http://schemas.microsoft.com/office/drawing/2014/main" val="920822"/>
                    </a:ext>
                  </a:extLst>
                </a:gridCol>
                <a:gridCol w="2452087">
                  <a:extLst>
                    <a:ext uri="{9D8B030D-6E8A-4147-A177-3AD203B41FA5}">
                      <a16:colId xmlns:a16="http://schemas.microsoft.com/office/drawing/2014/main" val="1079624978"/>
                    </a:ext>
                  </a:extLst>
                </a:gridCol>
                <a:gridCol w="2452087">
                  <a:extLst>
                    <a:ext uri="{9D8B030D-6E8A-4147-A177-3AD203B41FA5}">
                      <a16:colId xmlns:a16="http://schemas.microsoft.com/office/drawing/2014/main" val="3914736798"/>
                    </a:ext>
                  </a:extLst>
                </a:gridCol>
              </a:tblGrid>
              <a:tr h="370840">
                <a:tc>
                  <a:txBody>
                    <a:bodyPr/>
                    <a:lstStyle/>
                    <a:p>
                      <a:r>
                        <a:rPr lang="en-CA" dirty="0">
                          <a:latin typeface="Modern Love Caps" panose="04070805081001020A01" pitchFamily="82" charset="0"/>
                        </a:rPr>
                        <a:t>DATE</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ACTIVITY</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RESULT</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DID I PRAY?</a:t>
                      </a:r>
                      <a:endParaRPr lang="en-US" dirty="0">
                        <a:latin typeface="Modern Love Caps" panose="04070805081001020A01" pitchFamily="82" charset="0"/>
                      </a:endParaRPr>
                    </a:p>
                  </a:txBody>
                  <a:tcPr/>
                </a:tc>
                <a:extLst>
                  <a:ext uri="{0D108BD9-81ED-4DB2-BD59-A6C34878D82A}">
                    <a16:rowId xmlns:a16="http://schemas.microsoft.com/office/drawing/2014/main" val="1852610897"/>
                  </a:ext>
                </a:extLst>
              </a:tr>
              <a:tr h="370840">
                <a:tc>
                  <a:txBody>
                    <a:bodyPr/>
                    <a:lstStyle/>
                    <a:p>
                      <a:r>
                        <a:rPr lang="en-CA" sz="1700" dirty="0"/>
                        <a:t>January 27 | Monday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MEDITATE 5 MINUTES</a:t>
                      </a:r>
                      <a:endParaRPr lang="en-US" sz="1200" dirty="0">
                        <a:latin typeface="Gill Sans MT" panose="020B0502020104020203" pitchFamily="34" charset="0"/>
                      </a:endParaRPr>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dk1"/>
                          </a:solidFill>
                          <a:latin typeface="+mn-lt"/>
                          <a:ea typeface="+mn-ea"/>
                          <a:cs typeface="+mn-cs"/>
                        </a:rPr>
                        <a:t>MEDITATED FOR 5 MINUTES</a:t>
                      </a:r>
                      <a:endParaRPr lang="en-US" sz="1200" kern="1200" dirty="0">
                        <a:solidFill>
                          <a:schemeClr val="dk1"/>
                        </a:solidFill>
                        <a:latin typeface="+mn-lt"/>
                        <a:ea typeface="+mn-ea"/>
                        <a:cs typeface="+mn-cs"/>
                      </a:endParaRPr>
                    </a:p>
                    <a:p>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1008276502"/>
                  </a:ext>
                </a:extLst>
              </a:tr>
              <a:tr h="370840">
                <a:tc>
                  <a:txBody>
                    <a:bodyPr/>
                    <a:lstStyle/>
                    <a:p>
                      <a:r>
                        <a:rPr lang="en-CA" sz="1700" dirty="0"/>
                        <a:t>January 28 | Tuesday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MEDITATE 5 MINUTES &amp;</a:t>
                      </a:r>
                      <a:endParaRPr lang="en-US" sz="1200" dirty="0">
                        <a:latin typeface="Gill Sans MT" panose="020B0502020104020203" pitchFamily="34" charset="0"/>
                      </a:endParaRPr>
                    </a:p>
                    <a:p>
                      <a:r>
                        <a:rPr lang="en-CA" sz="1200" dirty="0">
                          <a:latin typeface="Gill Sans MT" panose="020B0502020104020203" pitchFamily="34" charset="0"/>
                        </a:rPr>
                        <a:t>PRACTICE MINDFULNESS:</a:t>
                      </a:r>
                    </a:p>
                    <a:p>
                      <a:r>
                        <a:rPr lang="en-CA" sz="1200" dirty="0">
                          <a:latin typeface="Gill Sans MT" panose="020B0502020104020203" pitchFamily="34" charset="0"/>
                        </a:rPr>
                        <a:t>FOCUS ON DOING ONE ACTIVITY, NO MULTITASKING</a:t>
                      </a:r>
                      <a:endParaRPr lang="en-US" sz="1200" dirty="0"/>
                    </a:p>
                  </a:txBody>
                  <a:tcPr/>
                </a:tc>
                <a:tc>
                  <a:txBody>
                    <a:bodyPr/>
                    <a:lstStyle/>
                    <a:p>
                      <a:r>
                        <a:rPr lang="en-CA" sz="1200" dirty="0"/>
                        <a:t>MEDITATED AND FOCUSED ON DOING HOMEWORK</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3997569794"/>
                  </a:ext>
                </a:extLst>
              </a:tr>
              <a:tr h="370840">
                <a:tc>
                  <a:txBody>
                    <a:bodyPr/>
                    <a:lstStyle/>
                    <a:p>
                      <a:r>
                        <a:rPr lang="en-CA" sz="1700" dirty="0"/>
                        <a:t>January 29 | Wednesday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MEDITATE 5 MINUTES</a:t>
                      </a:r>
                      <a:endParaRPr lang="en-US" sz="1200" dirty="0">
                        <a:latin typeface="Gill Sans MT" panose="020B0502020104020203" pitchFamily="34" charset="0"/>
                      </a:endParaRPr>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dk1"/>
                          </a:solidFill>
                          <a:latin typeface="+mn-lt"/>
                          <a:ea typeface="+mn-ea"/>
                          <a:cs typeface="+mn-cs"/>
                        </a:rPr>
                        <a:t>MEDITATED FOR 5 MINUTES</a:t>
                      </a:r>
                      <a:endParaRPr lang="en-US" sz="1200" kern="1200" dirty="0">
                        <a:solidFill>
                          <a:schemeClr val="dk1"/>
                        </a:solidFill>
                        <a:latin typeface="+mn-lt"/>
                        <a:ea typeface="+mn-ea"/>
                        <a:cs typeface="+mn-cs"/>
                      </a:endParaRPr>
                    </a:p>
                    <a:p>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3671583335"/>
                  </a:ext>
                </a:extLst>
              </a:tr>
              <a:tr h="370840">
                <a:tc>
                  <a:txBody>
                    <a:bodyPr/>
                    <a:lstStyle/>
                    <a:p>
                      <a:r>
                        <a:rPr lang="en-CA" sz="1700" dirty="0"/>
                        <a:t>January 30 | Thursday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SMILING MIND: DO PROGRAM</a:t>
                      </a:r>
                      <a:endParaRPr lang="en-US" sz="1200" dirty="0">
                        <a:latin typeface="Gill Sans MT" panose="020B0502020104020203" pitchFamily="34" charset="0"/>
                      </a:endParaRPr>
                    </a:p>
                    <a:p>
                      <a:endParaRPr lang="en-US" sz="1200" dirty="0"/>
                    </a:p>
                  </a:txBody>
                  <a:tcPr/>
                </a:tc>
                <a:tc>
                  <a:txBody>
                    <a:bodyPr/>
                    <a:lstStyle/>
                    <a:p>
                      <a:r>
                        <a:rPr lang="en-CA" sz="1200" dirty="0"/>
                        <a:t>EXPLORING THE BREATH</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317874348"/>
                  </a:ext>
                </a:extLst>
              </a:tr>
              <a:tr h="370840">
                <a:tc>
                  <a:txBody>
                    <a:bodyPr/>
                    <a:lstStyle/>
                    <a:p>
                      <a:r>
                        <a:rPr lang="en-CA" sz="1700" dirty="0"/>
                        <a:t>January 31 | Friday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SMILING MIND: DO PROGRAM</a:t>
                      </a:r>
                      <a:endParaRPr lang="en-US" sz="1200" dirty="0">
                        <a:latin typeface="Gill Sans MT" panose="020B0502020104020203" pitchFamily="34" charset="0"/>
                      </a:endParaRPr>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MINDFUL EATING</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615268897"/>
                  </a:ext>
                </a:extLst>
              </a:tr>
              <a:tr h="370840">
                <a:tc>
                  <a:txBody>
                    <a:bodyPr/>
                    <a:lstStyle/>
                    <a:p>
                      <a:r>
                        <a:rPr lang="en-CA" sz="1700" dirty="0"/>
                        <a:t>February 1 | Saturday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MEDITATE 5 MINUTES &amp;</a:t>
                      </a:r>
                      <a:endParaRPr lang="en-US" sz="1200" dirty="0">
                        <a:latin typeface="Gill Sans MT" panose="020B0502020104020203" pitchFamily="34" charset="0"/>
                      </a:endParaRPr>
                    </a:p>
                    <a:p>
                      <a:r>
                        <a:rPr lang="en-CA" sz="1200" dirty="0">
                          <a:latin typeface="Gill Sans MT" panose="020B0502020104020203" pitchFamily="34" charset="0"/>
                        </a:rPr>
                        <a:t>PRACTICE MINDFULNESS:</a:t>
                      </a:r>
                    </a:p>
                    <a:p>
                      <a:r>
                        <a:rPr lang="en-CA" sz="1200" dirty="0">
                          <a:latin typeface="Gill Sans MT" panose="020B0502020104020203" pitchFamily="34" charset="0"/>
                        </a:rPr>
                        <a:t>FOCUS ON DOING ONE ACTIVITY, NO MULTITASKING</a:t>
                      </a:r>
                      <a:endParaRPr lang="en-US" sz="1200" dirty="0"/>
                    </a:p>
                  </a:txBody>
                  <a:tcPr/>
                </a:tc>
                <a:tc>
                  <a:txBody>
                    <a:bodyPr/>
                    <a:lstStyle/>
                    <a:p>
                      <a:r>
                        <a:rPr lang="en-CA" sz="1200" dirty="0"/>
                        <a:t>MEDITATED AND FOCUSED ON CLEANING MY ROOM</a:t>
                      </a:r>
                      <a:endParaRPr lang="en-US" sz="1200" dirty="0"/>
                    </a:p>
                  </a:txBody>
                  <a:tcPr/>
                </a:tc>
                <a:tc>
                  <a:txBody>
                    <a:bodyPr/>
                    <a:lstStyle/>
                    <a:p>
                      <a:r>
                        <a:rPr lang="en-CA" sz="1200" dirty="0"/>
                        <a:t>NO</a:t>
                      </a:r>
                      <a:endParaRPr lang="en-US" sz="1200" dirty="0"/>
                    </a:p>
                  </a:txBody>
                  <a:tcPr/>
                </a:tc>
                <a:extLst>
                  <a:ext uri="{0D108BD9-81ED-4DB2-BD59-A6C34878D82A}">
                    <a16:rowId xmlns:a16="http://schemas.microsoft.com/office/drawing/2014/main" val="272593693"/>
                  </a:ext>
                </a:extLst>
              </a:tr>
              <a:tr h="370840">
                <a:tc>
                  <a:txBody>
                    <a:bodyPr/>
                    <a:lstStyle/>
                    <a:p>
                      <a:r>
                        <a:rPr lang="en-CA" sz="1700" dirty="0"/>
                        <a:t>February 2 | Sunday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MEDITATE 5 MINUTES</a:t>
                      </a:r>
                      <a:endParaRPr lang="en-US" sz="1200" dirty="0">
                        <a:latin typeface="Gill Sans MT" panose="020B0502020104020203" pitchFamily="34" charset="0"/>
                      </a:endParaRPr>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mj-lt"/>
                        </a:rPr>
                        <a:t>MEDITATED FOR 5 MINUTES</a:t>
                      </a:r>
                      <a:endParaRPr lang="en-US" sz="1200" dirty="0">
                        <a:latin typeface="+mj-lt"/>
                      </a:endParaRPr>
                    </a:p>
                    <a:p>
                      <a:endParaRPr lang="en-US" sz="1200" dirty="0"/>
                    </a:p>
                  </a:txBody>
                  <a:tcPr/>
                </a:tc>
                <a:tc>
                  <a:txBody>
                    <a:bodyPr/>
                    <a:lstStyle/>
                    <a:p>
                      <a:r>
                        <a:rPr lang="en-CA" sz="1200" dirty="0"/>
                        <a:t>NO</a:t>
                      </a:r>
                      <a:endParaRPr lang="en-US" sz="1200" dirty="0"/>
                    </a:p>
                  </a:txBody>
                  <a:tcPr/>
                </a:tc>
                <a:extLst>
                  <a:ext uri="{0D108BD9-81ED-4DB2-BD59-A6C34878D82A}">
                    <a16:rowId xmlns:a16="http://schemas.microsoft.com/office/drawing/2014/main" val="1830868414"/>
                  </a:ext>
                </a:extLst>
              </a:tr>
            </a:tbl>
          </a:graphicData>
        </a:graphic>
      </p:graphicFrame>
    </p:spTree>
    <p:extLst>
      <p:ext uri="{BB962C8B-B14F-4D97-AF65-F5344CB8AC3E}">
        <p14:creationId xmlns:p14="http://schemas.microsoft.com/office/powerpoint/2010/main" val="3755350402"/>
      </p:ext>
    </p:extLst>
  </p:cSld>
  <p:clrMapOvr>
    <a:masterClrMapping/>
  </p:clrMapOvr>
  <p:transition spd="slow">
    <p:comb/>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DBE1-BA1F-4BEA-B2AC-E2267CFF7AE6}"/>
              </a:ext>
            </a:extLst>
          </p:cNvPr>
          <p:cNvSpPr>
            <a:spLocks noGrp="1"/>
          </p:cNvSpPr>
          <p:nvPr>
            <p:ph type="title"/>
          </p:nvPr>
        </p:nvSpPr>
        <p:spPr>
          <a:xfrm>
            <a:off x="1066800" y="2514918"/>
            <a:ext cx="10058400" cy="1188720"/>
          </a:xfrm>
        </p:spPr>
        <p:txBody>
          <a:bodyPr/>
          <a:lstStyle/>
          <a:p>
            <a:r>
              <a:rPr lang="en-CA" dirty="0"/>
              <a:t>D O C U M E N T A T I O 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1E6008E-07C8-4FF5-A3D9-842BE4F6D75D}"/>
              </a:ext>
            </a:extLst>
          </p:cNvPr>
          <p:cNvPicPr>
            <a:picLocks noChangeAspect="1"/>
          </p:cNvPicPr>
          <p:nvPr/>
        </p:nvPicPr>
        <p:blipFill rotWithShape="1">
          <a:blip r:embed="rId2">
            <a:extLst>
              <a:ext uri="{28A0092B-C50C-407E-A947-70E740481C1C}">
                <a14:useLocalDpi xmlns:a14="http://schemas.microsoft.com/office/drawing/2010/main" val="0"/>
              </a:ext>
            </a:extLst>
          </a:blip>
          <a:srcRect l="-316" t="52585" r="316" b="20474"/>
          <a:stretch/>
        </p:blipFill>
        <p:spPr>
          <a:xfrm>
            <a:off x="6933171" y="2203881"/>
            <a:ext cx="4192029" cy="2450238"/>
          </a:xfrm>
          <a:prstGeom prst="rect">
            <a:avLst/>
          </a:prstGeom>
        </p:spPr>
      </p:pic>
    </p:spTree>
    <p:extLst>
      <p:ext uri="{BB962C8B-B14F-4D97-AF65-F5344CB8AC3E}">
        <p14:creationId xmlns:p14="http://schemas.microsoft.com/office/powerpoint/2010/main" val="362592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107440"/>
            <a:ext cx="5171440" cy="1371600"/>
          </a:xfrm>
        </p:spPr>
        <p:txBody>
          <a:bodyPr>
            <a:normAutofit/>
          </a:bodyPr>
          <a:lstStyle/>
          <a:p>
            <a:r>
              <a:rPr lang="en-CA" sz="4900" dirty="0">
                <a:latin typeface="Modern Love Grunge" panose="04070805081005020601" pitchFamily="82" charset="0"/>
              </a:rPr>
              <a:t>W</a:t>
            </a:r>
            <a:r>
              <a:rPr lang="en-US" sz="4900" dirty="0">
                <a:latin typeface="Modern Love Grunge" panose="04070805081005020601" pitchFamily="82" charset="0"/>
              </a:rPr>
              <a:t>eek 5 </a:t>
            </a:r>
            <a:br>
              <a:rPr lang="en-US" dirty="0">
                <a:latin typeface="Modern Love Grunge" panose="04070805081005020601" pitchFamily="82" charset="0"/>
              </a:rPr>
            </a:br>
            <a:r>
              <a:rPr lang="en-US" sz="3200" dirty="0">
                <a:latin typeface="Modern Love Grunge" panose="04070805081005020601" pitchFamily="82" charset="0"/>
              </a:rPr>
              <a:t>February 3 - February 9</a:t>
            </a:r>
            <a:endParaRPr lang="en-US" dirty="0">
              <a:latin typeface="Modern Love Grunge" panose="04070805081005020601" pitchFamily="82" charset="0"/>
            </a:endParaRPr>
          </a:p>
        </p:txBody>
      </p:sp>
      <p:graphicFrame>
        <p:nvGraphicFramePr>
          <p:cNvPr id="6" name="Table 4">
            <a:extLst>
              <a:ext uri="{FF2B5EF4-FFF2-40B4-BE49-F238E27FC236}">
                <a16:creationId xmlns:a16="http://schemas.microsoft.com/office/drawing/2014/main" id="{10B5CCD1-4B54-4CE3-91DB-C40B781B65DF}"/>
              </a:ext>
            </a:extLst>
          </p:cNvPr>
          <p:cNvGraphicFramePr>
            <a:graphicFrameLocks/>
          </p:cNvGraphicFramePr>
          <p:nvPr>
            <p:extLst>
              <p:ext uri="{D42A27DB-BD31-4B8C-83A1-F6EECF244321}">
                <p14:modId xmlns:p14="http://schemas.microsoft.com/office/powerpoint/2010/main" val="2295699241"/>
              </p:ext>
            </p:extLst>
          </p:nvPr>
        </p:nvGraphicFramePr>
        <p:xfrm>
          <a:off x="1066800" y="2479040"/>
          <a:ext cx="9806726" cy="4043680"/>
        </p:xfrm>
        <a:graphic>
          <a:graphicData uri="http://schemas.openxmlformats.org/drawingml/2006/table">
            <a:tbl>
              <a:tblPr firstRow="1" bandRow="1">
                <a:tableStyleId>{5C22544A-7EE6-4342-B048-85BDC9FD1C3A}</a:tableStyleId>
              </a:tblPr>
              <a:tblGrid>
                <a:gridCol w="2450465">
                  <a:extLst>
                    <a:ext uri="{9D8B030D-6E8A-4147-A177-3AD203B41FA5}">
                      <a16:colId xmlns:a16="http://schemas.microsoft.com/office/drawing/2014/main" val="544540110"/>
                    </a:ext>
                  </a:extLst>
                </a:gridCol>
                <a:gridCol w="2452087">
                  <a:extLst>
                    <a:ext uri="{9D8B030D-6E8A-4147-A177-3AD203B41FA5}">
                      <a16:colId xmlns:a16="http://schemas.microsoft.com/office/drawing/2014/main" val="920822"/>
                    </a:ext>
                  </a:extLst>
                </a:gridCol>
                <a:gridCol w="2452087">
                  <a:extLst>
                    <a:ext uri="{9D8B030D-6E8A-4147-A177-3AD203B41FA5}">
                      <a16:colId xmlns:a16="http://schemas.microsoft.com/office/drawing/2014/main" val="1079624978"/>
                    </a:ext>
                  </a:extLst>
                </a:gridCol>
                <a:gridCol w="2452087">
                  <a:extLst>
                    <a:ext uri="{9D8B030D-6E8A-4147-A177-3AD203B41FA5}">
                      <a16:colId xmlns:a16="http://schemas.microsoft.com/office/drawing/2014/main" val="3914736798"/>
                    </a:ext>
                  </a:extLst>
                </a:gridCol>
              </a:tblGrid>
              <a:tr h="370840">
                <a:tc>
                  <a:txBody>
                    <a:bodyPr/>
                    <a:lstStyle/>
                    <a:p>
                      <a:r>
                        <a:rPr lang="en-CA" dirty="0">
                          <a:latin typeface="Modern Love Caps" panose="04070805081001020A01" pitchFamily="82" charset="0"/>
                        </a:rPr>
                        <a:t>DATE</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ACTIVITY</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RESULT</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DID I PRAY?</a:t>
                      </a:r>
                      <a:endParaRPr lang="en-US" dirty="0">
                        <a:latin typeface="Modern Love Caps" panose="04070805081001020A01" pitchFamily="82" charset="0"/>
                      </a:endParaRPr>
                    </a:p>
                  </a:txBody>
                  <a:tcPr/>
                </a:tc>
                <a:extLst>
                  <a:ext uri="{0D108BD9-81ED-4DB2-BD59-A6C34878D82A}">
                    <a16:rowId xmlns:a16="http://schemas.microsoft.com/office/drawing/2014/main" val="1852610897"/>
                  </a:ext>
                </a:extLst>
              </a:tr>
              <a:tr h="370840">
                <a:tc>
                  <a:txBody>
                    <a:bodyPr/>
                    <a:lstStyle/>
                    <a:p>
                      <a:r>
                        <a:rPr lang="en-CA" sz="1700" dirty="0"/>
                        <a:t>February 3 | Monday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SMILING MIND: DO PROGRAM</a:t>
                      </a:r>
                      <a:endParaRPr lang="en-US" sz="1200" dirty="0">
                        <a:latin typeface="Gill Sans MT" panose="020B05020201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MINDFUL LISTENING: MINDSURFING</a:t>
                      </a:r>
                      <a:endParaRPr lang="en-US" sz="1200" dirty="0"/>
                    </a:p>
                  </a:txBody>
                  <a:tcPr/>
                </a:tc>
                <a:tc>
                  <a:txBody>
                    <a:bodyPr/>
                    <a:lstStyle/>
                    <a:p>
                      <a:r>
                        <a:rPr lang="en-CA" sz="1200" dirty="0"/>
                        <a:t>NO</a:t>
                      </a:r>
                      <a:endParaRPr lang="en-US" sz="1200" dirty="0"/>
                    </a:p>
                  </a:txBody>
                  <a:tcPr/>
                </a:tc>
                <a:extLst>
                  <a:ext uri="{0D108BD9-81ED-4DB2-BD59-A6C34878D82A}">
                    <a16:rowId xmlns:a16="http://schemas.microsoft.com/office/drawing/2014/main" val="1008276502"/>
                  </a:ext>
                </a:extLst>
              </a:tr>
              <a:tr h="370840">
                <a:tc>
                  <a:txBody>
                    <a:bodyPr/>
                    <a:lstStyle/>
                    <a:p>
                      <a:r>
                        <a:rPr lang="en-CA" sz="1700" dirty="0"/>
                        <a:t>February 4 | Tuesday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MEDITATE 5 MINUTES &amp;</a:t>
                      </a:r>
                      <a:endParaRPr lang="en-US" sz="1200" dirty="0">
                        <a:latin typeface="Gill Sans MT" panose="020B0502020104020203" pitchFamily="34" charset="0"/>
                      </a:endParaRPr>
                    </a:p>
                    <a:p>
                      <a:r>
                        <a:rPr lang="en-CA" sz="1200" dirty="0">
                          <a:latin typeface="Gill Sans MT" panose="020B0502020104020203" pitchFamily="34" charset="0"/>
                        </a:rPr>
                        <a:t>PRACTICE MINDFULNESS:</a:t>
                      </a:r>
                    </a:p>
                    <a:p>
                      <a:r>
                        <a:rPr lang="en-CA" sz="1200" dirty="0">
                          <a:latin typeface="Gill Sans MT" panose="020B0502020104020203" pitchFamily="34" charset="0"/>
                        </a:rPr>
                        <a:t>FOCUS ON DOING ONE ACTIVITY, NO MULTITASKING</a:t>
                      </a:r>
                      <a:endParaRPr lang="en-US" sz="1200" dirty="0"/>
                    </a:p>
                  </a:txBody>
                  <a:tcPr/>
                </a:tc>
                <a:tc>
                  <a:txBody>
                    <a:bodyPr/>
                    <a:lstStyle/>
                    <a:p>
                      <a:r>
                        <a:rPr lang="en-CA" sz="1200" dirty="0"/>
                        <a:t>MEDITATED AND FOCUSED ON FOLDING LAUNDRY</a:t>
                      </a:r>
                      <a:endParaRPr lang="en-US" sz="1200" dirty="0"/>
                    </a:p>
                  </a:txBody>
                  <a:tcPr/>
                </a:tc>
                <a:tc>
                  <a:txBody>
                    <a:bodyPr/>
                    <a:lstStyle/>
                    <a:p>
                      <a:r>
                        <a:rPr lang="en-CA" sz="1200" dirty="0"/>
                        <a:t>NO</a:t>
                      </a:r>
                      <a:endParaRPr lang="en-US" sz="1200" dirty="0"/>
                    </a:p>
                  </a:txBody>
                  <a:tcPr/>
                </a:tc>
                <a:extLst>
                  <a:ext uri="{0D108BD9-81ED-4DB2-BD59-A6C34878D82A}">
                    <a16:rowId xmlns:a16="http://schemas.microsoft.com/office/drawing/2014/main" val="3997569794"/>
                  </a:ext>
                </a:extLst>
              </a:tr>
              <a:tr h="370840">
                <a:tc>
                  <a:txBody>
                    <a:bodyPr/>
                    <a:lstStyle/>
                    <a:p>
                      <a:r>
                        <a:rPr lang="en-CA" sz="1700" dirty="0"/>
                        <a:t>February 5 | Wednesday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SMILING MIND: DO PROGRAM</a:t>
                      </a:r>
                      <a:endParaRPr lang="en-US" sz="1200" dirty="0">
                        <a:latin typeface="Gill Sans MT" panose="020B05020201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SLEEP: STARRY NIGHT</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3671583335"/>
                  </a:ext>
                </a:extLst>
              </a:tr>
              <a:tr h="370840">
                <a:tc>
                  <a:txBody>
                    <a:bodyPr/>
                    <a:lstStyle/>
                    <a:p>
                      <a:r>
                        <a:rPr lang="en-CA" sz="1700" dirty="0"/>
                        <a:t>February 6 | Thursday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MEDITATE FOR 5 MINUTES</a:t>
                      </a:r>
                      <a:endParaRPr lang="en-US" sz="1200" dirty="0">
                        <a:latin typeface="Gill Sans MT" panose="020B0502020104020203" pitchFamily="34" charset="0"/>
                      </a:endParaRPr>
                    </a:p>
                  </a:txBody>
                  <a:tcPr/>
                </a:tc>
                <a:tc>
                  <a:txBody>
                    <a:bodyPr/>
                    <a:lstStyle/>
                    <a:p>
                      <a:r>
                        <a:rPr lang="en-CA" sz="1200" dirty="0"/>
                        <a:t>MEDITATED FOR 5 MINUTES</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317874348"/>
                  </a:ext>
                </a:extLst>
              </a:tr>
              <a:tr h="370840">
                <a:tc>
                  <a:txBody>
                    <a:bodyPr/>
                    <a:lstStyle/>
                    <a:p>
                      <a:r>
                        <a:rPr lang="en-CA" sz="1700" dirty="0"/>
                        <a:t>February 7 | Friday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SMILING MIND: DO PROGRAM</a:t>
                      </a:r>
                      <a:endParaRPr lang="en-US" sz="1200" dirty="0">
                        <a:latin typeface="Gill Sans MT" panose="020B05020201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CHOOSING TO DO THINGS MINDFULLY</a:t>
                      </a:r>
                      <a:endParaRPr lang="en-US" sz="1200" dirty="0"/>
                    </a:p>
                  </a:txBody>
                  <a:tcPr/>
                </a:tc>
                <a:tc>
                  <a:txBody>
                    <a:bodyPr/>
                    <a:lstStyle/>
                    <a:p>
                      <a:r>
                        <a:rPr lang="en-CA" sz="1200" dirty="0"/>
                        <a:t>NO</a:t>
                      </a:r>
                      <a:endParaRPr lang="en-US" sz="1200" dirty="0"/>
                    </a:p>
                  </a:txBody>
                  <a:tcPr/>
                </a:tc>
                <a:extLst>
                  <a:ext uri="{0D108BD9-81ED-4DB2-BD59-A6C34878D82A}">
                    <a16:rowId xmlns:a16="http://schemas.microsoft.com/office/drawing/2014/main" val="615268897"/>
                  </a:ext>
                </a:extLst>
              </a:tr>
              <a:tr h="370840">
                <a:tc>
                  <a:txBody>
                    <a:bodyPr/>
                    <a:lstStyle/>
                    <a:p>
                      <a:r>
                        <a:rPr lang="en-CA" sz="1700" dirty="0"/>
                        <a:t>February 8 | Saturday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MEDITATE 5 MINUTES &amp;</a:t>
                      </a:r>
                      <a:endParaRPr lang="en-US" sz="1200" dirty="0">
                        <a:latin typeface="Gill Sans MT" panose="020B0502020104020203" pitchFamily="34" charset="0"/>
                      </a:endParaRPr>
                    </a:p>
                    <a:p>
                      <a:r>
                        <a:rPr lang="en-CA" sz="1200" dirty="0">
                          <a:latin typeface="Gill Sans MT" panose="020B0502020104020203" pitchFamily="34" charset="0"/>
                        </a:rPr>
                        <a:t>PRACTICE MINDFULNESS:</a:t>
                      </a:r>
                    </a:p>
                    <a:p>
                      <a:r>
                        <a:rPr lang="en-CA" sz="1200" dirty="0">
                          <a:latin typeface="Gill Sans MT" panose="020B0502020104020203" pitchFamily="34" charset="0"/>
                        </a:rPr>
                        <a:t>FOCUS ON DOING ONE ACTIVITY, NO MULTITASKING</a:t>
                      </a:r>
                      <a:endParaRPr lang="en-US" sz="1200" dirty="0"/>
                    </a:p>
                  </a:txBody>
                  <a:tcPr/>
                </a:tc>
                <a:tc>
                  <a:txBody>
                    <a:bodyPr/>
                    <a:lstStyle/>
                    <a:p>
                      <a:r>
                        <a:rPr lang="en-CA" sz="1200" dirty="0"/>
                        <a:t>MEDITATED AND FOCUSED ON DOING HOMEWORK</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272593693"/>
                  </a:ext>
                </a:extLst>
              </a:tr>
              <a:tr h="370840">
                <a:tc>
                  <a:txBody>
                    <a:bodyPr/>
                    <a:lstStyle/>
                    <a:p>
                      <a:r>
                        <a:rPr lang="en-CA" sz="1700" dirty="0"/>
                        <a:t>February 9 | Sunday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MEDITATE FOR 5 MINUTES</a:t>
                      </a:r>
                      <a:endParaRPr lang="en-US" sz="1200" dirty="0">
                        <a:latin typeface="Gill Sans MT" panose="020B05020201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MEDITATED FOR 5 MINUTES</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1830868414"/>
                  </a:ext>
                </a:extLst>
              </a:tr>
            </a:tbl>
          </a:graphicData>
        </a:graphic>
      </p:graphicFrame>
    </p:spTree>
    <p:extLst>
      <p:ext uri="{BB962C8B-B14F-4D97-AF65-F5344CB8AC3E}">
        <p14:creationId xmlns:p14="http://schemas.microsoft.com/office/powerpoint/2010/main" val="16658199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DBE1-BA1F-4BEA-B2AC-E2267CFF7AE6}"/>
              </a:ext>
            </a:extLst>
          </p:cNvPr>
          <p:cNvSpPr>
            <a:spLocks noGrp="1"/>
          </p:cNvSpPr>
          <p:nvPr>
            <p:ph type="title"/>
          </p:nvPr>
        </p:nvSpPr>
        <p:spPr>
          <a:xfrm>
            <a:off x="1066800" y="2514918"/>
            <a:ext cx="10058400" cy="1188720"/>
          </a:xfrm>
        </p:spPr>
        <p:txBody>
          <a:bodyPr/>
          <a:lstStyle/>
          <a:p>
            <a:r>
              <a:rPr lang="en-CA" dirty="0"/>
              <a:t>D O C U M E N T A T I O 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4FF7FEA0-9C40-425A-A175-8DE88F2D4F0E}"/>
              </a:ext>
            </a:extLst>
          </p:cNvPr>
          <p:cNvPicPr>
            <a:picLocks noChangeAspect="1"/>
          </p:cNvPicPr>
          <p:nvPr/>
        </p:nvPicPr>
        <p:blipFill rotWithShape="1">
          <a:blip r:embed="rId2">
            <a:extLst>
              <a:ext uri="{28A0092B-C50C-407E-A947-70E740481C1C}">
                <a14:useLocalDpi xmlns:a14="http://schemas.microsoft.com/office/drawing/2010/main" val="0"/>
              </a:ext>
            </a:extLst>
          </a:blip>
          <a:srcRect t="80500" b="5781"/>
          <a:stretch/>
        </p:blipFill>
        <p:spPr>
          <a:xfrm>
            <a:off x="7341976" y="1129103"/>
            <a:ext cx="3416643" cy="101688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83BB5F3-23DC-487B-80F7-638EE50833B5}"/>
              </a:ext>
            </a:extLst>
          </p:cNvPr>
          <p:cNvPicPr>
            <a:picLocks noChangeAspect="1"/>
          </p:cNvPicPr>
          <p:nvPr/>
        </p:nvPicPr>
        <p:blipFill rotWithShape="1">
          <a:blip r:embed="rId3">
            <a:extLst>
              <a:ext uri="{28A0092B-C50C-407E-A947-70E740481C1C}">
                <a14:useLocalDpi xmlns:a14="http://schemas.microsoft.com/office/drawing/2010/main" val="0"/>
              </a:ext>
            </a:extLst>
          </a:blip>
          <a:srcRect b="52366"/>
          <a:stretch/>
        </p:blipFill>
        <p:spPr>
          <a:xfrm>
            <a:off x="7341976" y="2648082"/>
            <a:ext cx="3416643" cy="3530775"/>
          </a:xfrm>
          <a:prstGeom prst="rect">
            <a:avLst/>
          </a:prstGeom>
        </p:spPr>
      </p:pic>
    </p:spTree>
    <p:extLst>
      <p:ext uri="{BB962C8B-B14F-4D97-AF65-F5344CB8AC3E}">
        <p14:creationId xmlns:p14="http://schemas.microsoft.com/office/powerpoint/2010/main" val="367135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95680"/>
            <a:ext cx="5496560" cy="1483360"/>
          </a:xfrm>
        </p:spPr>
        <p:txBody>
          <a:bodyPr>
            <a:normAutofit/>
          </a:bodyPr>
          <a:lstStyle/>
          <a:p>
            <a:r>
              <a:rPr lang="en-CA" sz="4900" dirty="0">
                <a:latin typeface="Modern Love Grunge" panose="04070805081005020601" pitchFamily="82" charset="0"/>
              </a:rPr>
              <a:t>W</a:t>
            </a:r>
            <a:r>
              <a:rPr lang="en-US" sz="4900" dirty="0">
                <a:latin typeface="Modern Love Grunge" panose="04070805081005020601" pitchFamily="82" charset="0"/>
              </a:rPr>
              <a:t>eek 6 </a:t>
            </a:r>
            <a:br>
              <a:rPr lang="en-US" dirty="0">
                <a:latin typeface="Modern Love Grunge" panose="04070805081005020601" pitchFamily="82" charset="0"/>
              </a:rPr>
            </a:br>
            <a:r>
              <a:rPr lang="en-US" sz="3200" dirty="0">
                <a:latin typeface="Modern Love Grunge" panose="04070805081005020601" pitchFamily="82" charset="0"/>
              </a:rPr>
              <a:t>February 10 - February 16</a:t>
            </a:r>
            <a:endParaRPr lang="en-US" dirty="0">
              <a:latin typeface="Modern Love Grunge" panose="04070805081005020601" pitchFamily="82" charset="0"/>
            </a:endParaRPr>
          </a:p>
        </p:txBody>
      </p:sp>
      <p:graphicFrame>
        <p:nvGraphicFramePr>
          <p:cNvPr id="7" name="Table 4">
            <a:extLst>
              <a:ext uri="{FF2B5EF4-FFF2-40B4-BE49-F238E27FC236}">
                <a16:creationId xmlns:a16="http://schemas.microsoft.com/office/drawing/2014/main" id="{8481D0B1-4C12-4106-AF98-EFFB656D33F1}"/>
              </a:ext>
            </a:extLst>
          </p:cNvPr>
          <p:cNvGraphicFramePr>
            <a:graphicFrameLocks/>
          </p:cNvGraphicFramePr>
          <p:nvPr>
            <p:extLst>
              <p:ext uri="{D42A27DB-BD31-4B8C-83A1-F6EECF244321}">
                <p14:modId xmlns:p14="http://schemas.microsoft.com/office/powerpoint/2010/main" val="600505586"/>
              </p:ext>
            </p:extLst>
          </p:nvPr>
        </p:nvGraphicFramePr>
        <p:xfrm>
          <a:off x="1066800" y="2479040"/>
          <a:ext cx="9806726" cy="3870960"/>
        </p:xfrm>
        <a:graphic>
          <a:graphicData uri="http://schemas.openxmlformats.org/drawingml/2006/table">
            <a:tbl>
              <a:tblPr firstRow="1" bandRow="1">
                <a:tableStyleId>{5C22544A-7EE6-4342-B048-85BDC9FD1C3A}</a:tableStyleId>
              </a:tblPr>
              <a:tblGrid>
                <a:gridCol w="2450465">
                  <a:extLst>
                    <a:ext uri="{9D8B030D-6E8A-4147-A177-3AD203B41FA5}">
                      <a16:colId xmlns:a16="http://schemas.microsoft.com/office/drawing/2014/main" val="544540110"/>
                    </a:ext>
                  </a:extLst>
                </a:gridCol>
                <a:gridCol w="2452087">
                  <a:extLst>
                    <a:ext uri="{9D8B030D-6E8A-4147-A177-3AD203B41FA5}">
                      <a16:colId xmlns:a16="http://schemas.microsoft.com/office/drawing/2014/main" val="920822"/>
                    </a:ext>
                  </a:extLst>
                </a:gridCol>
                <a:gridCol w="2452087">
                  <a:extLst>
                    <a:ext uri="{9D8B030D-6E8A-4147-A177-3AD203B41FA5}">
                      <a16:colId xmlns:a16="http://schemas.microsoft.com/office/drawing/2014/main" val="1079624978"/>
                    </a:ext>
                  </a:extLst>
                </a:gridCol>
                <a:gridCol w="2452087">
                  <a:extLst>
                    <a:ext uri="{9D8B030D-6E8A-4147-A177-3AD203B41FA5}">
                      <a16:colId xmlns:a16="http://schemas.microsoft.com/office/drawing/2014/main" val="3914736798"/>
                    </a:ext>
                  </a:extLst>
                </a:gridCol>
              </a:tblGrid>
              <a:tr h="370840">
                <a:tc>
                  <a:txBody>
                    <a:bodyPr/>
                    <a:lstStyle/>
                    <a:p>
                      <a:r>
                        <a:rPr lang="en-CA" dirty="0">
                          <a:latin typeface="Modern Love Caps" panose="04070805081001020A01" pitchFamily="82" charset="0"/>
                        </a:rPr>
                        <a:t>DATE</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ACTIVITY</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RESULT</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DID I PRAY?</a:t>
                      </a:r>
                      <a:endParaRPr lang="en-US" dirty="0">
                        <a:latin typeface="Modern Love Caps" panose="04070805081001020A01" pitchFamily="82" charset="0"/>
                      </a:endParaRPr>
                    </a:p>
                  </a:txBody>
                  <a:tcPr/>
                </a:tc>
                <a:extLst>
                  <a:ext uri="{0D108BD9-81ED-4DB2-BD59-A6C34878D82A}">
                    <a16:rowId xmlns:a16="http://schemas.microsoft.com/office/drawing/2014/main" val="1852610897"/>
                  </a:ext>
                </a:extLst>
              </a:tr>
              <a:tr h="370840">
                <a:tc>
                  <a:txBody>
                    <a:bodyPr/>
                    <a:lstStyle/>
                    <a:p>
                      <a:r>
                        <a:rPr lang="en-CA" sz="1600" dirty="0"/>
                        <a:t>February 10 | Monday</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SMILING MIND: DO PROGRAM</a:t>
                      </a:r>
                      <a:endParaRPr lang="en-US" sz="1200" dirty="0">
                        <a:latin typeface="Gill Sans MT" panose="020B05020201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CONNECTING WITH NATURE</a:t>
                      </a:r>
                      <a:endParaRPr lang="en-US" sz="1200" dirty="0"/>
                    </a:p>
                  </a:txBody>
                  <a:tcPr/>
                </a:tc>
                <a:tc>
                  <a:txBody>
                    <a:bodyPr/>
                    <a:lstStyle/>
                    <a:p>
                      <a:r>
                        <a:rPr lang="en-CA" sz="1200" dirty="0"/>
                        <a:t>NO</a:t>
                      </a:r>
                      <a:endParaRPr lang="en-US" sz="1200" dirty="0"/>
                    </a:p>
                  </a:txBody>
                  <a:tcPr/>
                </a:tc>
                <a:extLst>
                  <a:ext uri="{0D108BD9-81ED-4DB2-BD59-A6C34878D82A}">
                    <a16:rowId xmlns:a16="http://schemas.microsoft.com/office/drawing/2014/main" val="1008276502"/>
                  </a:ext>
                </a:extLst>
              </a:tr>
              <a:tr h="370840">
                <a:tc>
                  <a:txBody>
                    <a:bodyPr/>
                    <a:lstStyle/>
                    <a:p>
                      <a:r>
                        <a:rPr lang="en-CA" sz="1600" dirty="0"/>
                        <a:t>February 11 | Tuesday</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MEDITATE 5 MINUTES &amp;</a:t>
                      </a:r>
                      <a:endParaRPr lang="en-US" sz="1200" dirty="0">
                        <a:latin typeface="Gill Sans MT" panose="020B0502020104020203" pitchFamily="34" charset="0"/>
                      </a:endParaRPr>
                    </a:p>
                    <a:p>
                      <a:r>
                        <a:rPr lang="en-CA" sz="1200" dirty="0">
                          <a:latin typeface="Gill Sans MT" panose="020B0502020104020203" pitchFamily="34" charset="0"/>
                        </a:rPr>
                        <a:t>PRACTICE MINDFULNESS:</a:t>
                      </a:r>
                    </a:p>
                    <a:p>
                      <a:r>
                        <a:rPr lang="en-CA" sz="1200" dirty="0">
                          <a:latin typeface="Gill Sans MT" panose="020B0502020104020203" pitchFamily="34" charset="0"/>
                        </a:rPr>
                        <a:t>FOCUS ON DOING TWO  ACTIVITIES, NO MULTITASKING</a:t>
                      </a:r>
                      <a:endParaRPr lang="en-US" sz="1200" dirty="0"/>
                    </a:p>
                  </a:txBody>
                  <a:tcPr/>
                </a:tc>
                <a:tc>
                  <a:txBody>
                    <a:bodyPr/>
                    <a:lstStyle/>
                    <a:p>
                      <a:r>
                        <a:rPr lang="en-CA" sz="1200" dirty="0"/>
                        <a:t>MEDITATED AND FOCUSED ON DOING MY MAKE UP</a:t>
                      </a:r>
                    </a:p>
                    <a:p>
                      <a:r>
                        <a:rPr lang="en-CA" sz="1200" dirty="0"/>
                        <a:t>VACUUMING</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3997569794"/>
                  </a:ext>
                </a:extLst>
              </a:tr>
              <a:tr h="370840">
                <a:tc>
                  <a:txBody>
                    <a:bodyPr/>
                    <a:lstStyle/>
                    <a:p>
                      <a:r>
                        <a:rPr lang="en-CA" sz="1600" dirty="0"/>
                        <a:t>February 12 | Wednesday</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MEDITATE FOR 5 MINUTES</a:t>
                      </a:r>
                      <a:endParaRPr lang="en-US" sz="1200" dirty="0">
                        <a:latin typeface="Gill Sans MT" panose="020B0502020104020203" pitchFamily="34" charset="0"/>
                      </a:endParaRPr>
                    </a:p>
                  </a:txBody>
                  <a:tcPr/>
                </a:tc>
                <a:tc>
                  <a:txBody>
                    <a:bodyPr/>
                    <a:lstStyle/>
                    <a:p>
                      <a:r>
                        <a:rPr lang="en-CA" sz="1200" dirty="0"/>
                        <a:t>MEDITATED FOR 5 MINUTES</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3671583335"/>
                  </a:ext>
                </a:extLst>
              </a:tr>
              <a:tr h="370840">
                <a:tc>
                  <a:txBody>
                    <a:bodyPr/>
                    <a:lstStyle/>
                    <a:p>
                      <a:r>
                        <a:rPr lang="en-CA" sz="1600" dirty="0"/>
                        <a:t>February 13 | Thursday</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SMILING MIND: DO PROGRAM</a:t>
                      </a:r>
                      <a:endParaRPr lang="en-US" sz="1200" dirty="0">
                        <a:latin typeface="Gill Sans MT" panose="020B05020201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PRACTISING GRATITUDE</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317874348"/>
                  </a:ext>
                </a:extLst>
              </a:tr>
              <a:tr h="370840">
                <a:tc>
                  <a:txBody>
                    <a:bodyPr/>
                    <a:lstStyle/>
                    <a:p>
                      <a:r>
                        <a:rPr lang="en-CA" sz="1600" dirty="0"/>
                        <a:t>February 14 | Friday</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SMILING MIND: DO PROGRAM</a:t>
                      </a:r>
                      <a:endParaRPr lang="en-US" sz="1200" dirty="0">
                        <a:latin typeface="Gill Sans MT" panose="020B05020201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MINDFUL CONVERSATIONS</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615268897"/>
                  </a:ext>
                </a:extLst>
              </a:tr>
              <a:tr h="370840">
                <a:tc>
                  <a:txBody>
                    <a:bodyPr/>
                    <a:lstStyle/>
                    <a:p>
                      <a:r>
                        <a:rPr lang="en-CA" sz="1600" dirty="0"/>
                        <a:t>February 15 | Saturday</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MEDITATE 5 MINUTES &amp;</a:t>
                      </a:r>
                      <a:endParaRPr lang="en-US" sz="1200" dirty="0">
                        <a:latin typeface="Gill Sans MT" panose="020B0502020104020203" pitchFamily="34" charset="0"/>
                      </a:endParaRPr>
                    </a:p>
                    <a:p>
                      <a:r>
                        <a:rPr lang="en-CA" sz="1200" dirty="0">
                          <a:latin typeface="Gill Sans MT" panose="020B0502020104020203" pitchFamily="34" charset="0"/>
                        </a:rPr>
                        <a:t>PRACTICE MINDFULNESS:</a:t>
                      </a:r>
                    </a:p>
                    <a:p>
                      <a:r>
                        <a:rPr lang="en-CA" sz="1200" dirty="0">
                          <a:latin typeface="Gill Sans MT" panose="020B0502020104020203" pitchFamily="34" charset="0"/>
                        </a:rPr>
                        <a:t>FOCUS ON DOING TWO  ACTIVITIES, NO MULTITASKING</a:t>
                      </a:r>
                      <a:endParaRPr lang="en-US" sz="1200" dirty="0"/>
                    </a:p>
                  </a:txBody>
                  <a:tcPr/>
                </a:tc>
                <a:tc>
                  <a:txBody>
                    <a:bodyPr/>
                    <a:lstStyle/>
                    <a:p>
                      <a:r>
                        <a:rPr lang="en-CA" sz="1200" dirty="0"/>
                        <a:t>MEDITATED AND FOCUSED ON FOLDING LAUNDRY</a:t>
                      </a:r>
                    </a:p>
                    <a:p>
                      <a:r>
                        <a:rPr lang="en-CA" sz="1200" dirty="0"/>
                        <a:t>ORGANIZING MY CLOTHES</a:t>
                      </a:r>
                      <a:endParaRPr lang="en-US" sz="1200" dirty="0"/>
                    </a:p>
                  </a:txBody>
                  <a:tcPr/>
                </a:tc>
                <a:tc>
                  <a:txBody>
                    <a:bodyPr/>
                    <a:lstStyle/>
                    <a:p>
                      <a:r>
                        <a:rPr lang="en-CA" sz="1200" dirty="0"/>
                        <a:t>NO</a:t>
                      </a:r>
                      <a:endParaRPr lang="en-US" sz="1200" dirty="0"/>
                    </a:p>
                  </a:txBody>
                  <a:tcPr/>
                </a:tc>
                <a:extLst>
                  <a:ext uri="{0D108BD9-81ED-4DB2-BD59-A6C34878D82A}">
                    <a16:rowId xmlns:a16="http://schemas.microsoft.com/office/drawing/2014/main" val="272593693"/>
                  </a:ext>
                </a:extLst>
              </a:tr>
              <a:tr h="370840">
                <a:tc>
                  <a:txBody>
                    <a:bodyPr/>
                    <a:lstStyle/>
                    <a:p>
                      <a:r>
                        <a:rPr lang="en-CA" sz="1600" dirty="0"/>
                        <a:t>February 16 | Sunday</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SMILING MIND: DO PROGRAM</a:t>
                      </a:r>
                      <a:endParaRPr lang="en-US" sz="1200" dirty="0">
                        <a:latin typeface="Gill Sans MT" panose="020B05020201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THE BODY SCAN</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1830868414"/>
                  </a:ext>
                </a:extLst>
              </a:tr>
            </a:tbl>
          </a:graphicData>
        </a:graphic>
      </p:graphicFrame>
    </p:spTree>
    <p:extLst>
      <p:ext uri="{BB962C8B-B14F-4D97-AF65-F5344CB8AC3E}">
        <p14:creationId xmlns:p14="http://schemas.microsoft.com/office/powerpoint/2010/main" val="14118340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DBE1-BA1F-4BEA-B2AC-E2267CFF7AE6}"/>
              </a:ext>
            </a:extLst>
          </p:cNvPr>
          <p:cNvSpPr>
            <a:spLocks noGrp="1"/>
          </p:cNvSpPr>
          <p:nvPr>
            <p:ph type="title"/>
          </p:nvPr>
        </p:nvSpPr>
        <p:spPr>
          <a:xfrm>
            <a:off x="1066800" y="2514918"/>
            <a:ext cx="10058400" cy="1188720"/>
          </a:xfrm>
        </p:spPr>
        <p:txBody>
          <a:bodyPr/>
          <a:lstStyle/>
          <a:p>
            <a:r>
              <a:rPr lang="en-CA" dirty="0"/>
              <a:t>D O C U M E N T A T I O 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41ED2037-9529-4F0F-9B51-52ED97132ABA}"/>
              </a:ext>
            </a:extLst>
          </p:cNvPr>
          <p:cNvPicPr>
            <a:picLocks noChangeAspect="1"/>
          </p:cNvPicPr>
          <p:nvPr/>
        </p:nvPicPr>
        <p:blipFill rotWithShape="1">
          <a:blip r:embed="rId2">
            <a:extLst>
              <a:ext uri="{28A0092B-C50C-407E-A947-70E740481C1C}">
                <a14:useLocalDpi xmlns:a14="http://schemas.microsoft.com/office/drawing/2010/main" val="0"/>
              </a:ext>
            </a:extLst>
          </a:blip>
          <a:srcRect l="-339" t="47656" r="339"/>
          <a:stretch/>
        </p:blipFill>
        <p:spPr>
          <a:xfrm>
            <a:off x="6521804" y="322263"/>
            <a:ext cx="2869986" cy="3259137"/>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BD1A18D2-2EE8-4063-B56F-65FFA4DE3AEF}"/>
              </a:ext>
            </a:extLst>
          </p:cNvPr>
          <p:cNvPicPr>
            <a:picLocks noChangeAspect="1"/>
          </p:cNvPicPr>
          <p:nvPr/>
        </p:nvPicPr>
        <p:blipFill rotWithShape="1">
          <a:blip r:embed="rId3">
            <a:extLst>
              <a:ext uri="{28A0092B-C50C-407E-A947-70E740481C1C}">
                <a14:useLocalDpi xmlns:a14="http://schemas.microsoft.com/office/drawing/2010/main" val="0"/>
              </a:ext>
            </a:extLst>
          </a:blip>
          <a:srcRect b="47500"/>
          <a:stretch/>
        </p:blipFill>
        <p:spPr>
          <a:xfrm>
            <a:off x="8898151" y="3156332"/>
            <a:ext cx="2967037" cy="3379405"/>
          </a:xfrm>
          <a:prstGeom prst="rect">
            <a:avLst/>
          </a:prstGeom>
        </p:spPr>
      </p:pic>
    </p:spTree>
    <p:extLst>
      <p:ext uri="{BB962C8B-B14F-4D97-AF65-F5344CB8AC3E}">
        <p14:creationId xmlns:p14="http://schemas.microsoft.com/office/powerpoint/2010/main" val="315481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7ABDB-643C-43C4-961D-53B7E62821F5}"/>
              </a:ext>
            </a:extLst>
          </p:cNvPr>
          <p:cNvSpPr>
            <a:spLocks noGrp="1"/>
          </p:cNvSpPr>
          <p:nvPr>
            <p:ph type="title"/>
          </p:nvPr>
        </p:nvSpPr>
        <p:spPr/>
        <p:txBody>
          <a:bodyPr>
            <a:normAutofit/>
          </a:bodyPr>
          <a:lstStyle/>
          <a:p>
            <a:r>
              <a:rPr lang="en-CA" sz="6000" dirty="0">
                <a:latin typeface="Modern Love Caps" panose="04070805081001020A01" pitchFamily="82" charset="0"/>
              </a:rPr>
              <a:t>INTRODUCTION</a:t>
            </a:r>
            <a:endParaRPr lang="en-US" sz="6000" dirty="0">
              <a:latin typeface="Modern Love Caps" panose="04070805081001020A01" pitchFamily="82" charset="0"/>
            </a:endParaRPr>
          </a:p>
        </p:txBody>
      </p:sp>
      <p:pic>
        <p:nvPicPr>
          <p:cNvPr id="5" name="Content Placeholder 4">
            <a:extLst>
              <a:ext uri="{FF2B5EF4-FFF2-40B4-BE49-F238E27FC236}">
                <a16:creationId xmlns:a16="http://schemas.microsoft.com/office/drawing/2014/main" id="{54D0333A-E16A-473C-B47E-CBF49A29EFB7}"/>
              </a:ext>
            </a:extLst>
          </p:cNvPr>
          <p:cNvPicPr>
            <a:picLocks noGrp="1" noChangeAspect="1"/>
          </p:cNvPicPr>
          <p:nvPr>
            <p:ph idx="1"/>
          </p:nvPr>
        </p:nvPicPr>
        <p:blipFill>
          <a:blip r:embed="rId2">
            <a:clrChange>
              <a:clrFrom>
                <a:srgbClr val="FFFFFF"/>
              </a:clrFrom>
              <a:clrTo>
                <a:srgbClr val="FFFFFF">
                  <a:alpha val="0"/>
                </a:srgbClr>
              </a:clrTo>
            </a:clrChange>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4625266" y="-946952"/>
            <a:ext cx="7804952" cy="7804952"/>
          </a:xfrm>
        </p:spPr>
      </p:pic>
      <p:sp>
        <p:nvSpPr>
          <p:cNvPr id="6" name="TextBox 5">
            <a:extLst>
              <a:ext uri="{FF2B5EF4-FFF2-40B4-BE49-F238E27FC236}">
                <a16:creationId xmlns:a16="http://schemas.microsoft.com/office/drawing/2014/main" id="{9B56E6D9-4169-48A4-9D95-B4CFA9666F90}"/>
              </a:ext>
            </a:extLst>
          </p:cNvPr>
          <p:cNvSpPr txBox="1"/>
          <p:nvPr/>
        </p:nvSpPr>
        <p:spPr>
          <a:xfrm>
            <a:off x="1066800" y="1461570"/>
            <a:ext cx="4685930" cy="1200329"/>
          </a:xfrm>
          <a:prstGeom prst="rect">
            <a:avLst/>
          </a:prstGeom>
          <a:noFill/>
        </p:spPr>
        <p:txBody>
          <a:bodyPr wrap="square" rtlCol="0">
            <a:spAutoFit/>
          </a:bodyPr>
          <a:lstStyle/>
          <a:p>
            <a:pPr algn="just"/>
            <a:r>
              <a:rPr lang="en-CA" sz="1400" dirty="0"/>
              <a:t>I have always been a person that gets very anxious about things. I tend to have an overactive imagination which hurts my growth as an individual. I have a very hard time practicing calmness and taking control of my mind. I have a hard time being positive and not overthinking things.</a:t>
            </a:r>
            <a:endParaRPr lang="en-US" sz="1400" dirty="0"/>
          </a:p>
        </p:txBody>
      </p:sp>
      <p:sp>
        <p:nvSpPr>
          <p:cNvPr id="7" name="TextBox 6">
            <a:extLst>
              <a:ext uri="{FF2B5EF4-FFF2-40B4-BE49-F238E27FC236}">
                <a16:creationId xmlns:a16="http://schemas.microsoft.com/office/drawing/2014/main" id="{9F4B164E-34F9-4B55-85C3-2BC16838F018}"/>
              </a:ext>
            </a:extLst>
          </p:cNvPr>
          <p:cNvSpPr txBox="1"/>
          <p:nvPr/>
        </p:nvSpPr>
        <p:spPr>
          <a:xfrm>
            <a:off x="1022411" y="4897059"/>
            <a:ext cx="4685930" cy="738664"/>
          </a:xfrm>
          <a:prstGeom prst="rect">
            <a:avLst/>
          </a:prstGeom>
          <a:noFill/>
        </p:spPr>
        <p:txBody>
          <a:bodyPr wrap="square" rtlCol="0">
            <a:spAutoFit/>
          </a:bodyPr>
          <a:lstStyle/>
          <a:p>
            <a:pPr algn="just"/>
            <a:r>
              <a:rPr lang="en-CA" sz="1400" dirty="0"/>
              <a:t>I chose this project because I believe that practicing mindfulness will enable me to grow as a human being. Mindfulness will help me focus and be calm. </a:t>
            </a:r>
            <a:endParaRPr lang="en-US" sz="1400" dirty="0"/>
          </a:p>
        </p:txBody>
      </p:sp>
      <p:sp>
        <p:nvSpPr>
          <p:cNvPr id="8" name="TextBox 7">
            <a:extLst>
              <a:ext uri="{FF2B5EF4-FFF2-40B4-BE49-F238E27FC236}">
                <a16:creationId xmlns:a16="http://schemas.microsoft.com/office/drawing/2014/main" id="{ED31AFE4-8E73-4339-84BE-A9ECCF863B6D}"/>
              </a:ext>
            </a:extLst>
          </p:cNvPr>
          <p:cNvSpPr txBox="1"/>
          <p:nvPr/>
        </p:nvSpPr>
        <p:spPr>
          <a:xfrm>
            <a:off x="1022411" y="5635723"/>
            <a:ext cx="4685930" cy="738664"/>
          </a:xfrm>
          <a:prstGeom prst="rect">
            <a:avLst/>
          </a:prstGeom>
          <a:noFill/>
        </p:spPr>
        <p:txBody>
          <a:bodyPr wrap="square" rtlCol="0">
            <a:spAutoFit/>
          </a:bodyPr>
          <a:lstStyle/>
          <a:p>
            <a:pPr algn="just"/>
            <a:r>
              <a:rPr lang="en-CA" sz="1400" dirty="0"/>
              <a:t>I will practice mindfulness by using an application on my phone to be my guide and reminder. I will also revive my practice of praying before bed.</a:t>
            </a:r>
            <a:endParaRPr lang="en-US" sz="1400" dirty="0"/>
          </a:p>
        </p:txBody>
      </p:sp>
      <p:sp>
        <p:nvSpPr>
          <p:cNvPr id="4" name="Rectangle 3">
            <a:extLst>
              <a:ext uri="{FF2B5EF4-FFF2-40B4-BE49-F238E27FC236}">
                <a16:creationId xmlns:a16="http://schemas.microsoft.com/office/drawing/2014/main" id="{CC9BD7AB-9220-4F12-B08A-712A1220E1C7}"/>
              </a:ext>
            </a:extLst>
          </p:cNvPr>
          <p:cNvSpPr/>
          <p:nvPr/>
        </p:nvSpPr>
        <p:spPr>
          <a:xfrm>
            <a:off x="1022411" y="2650290"/>
            <a:ext cx="4597153" cy="2246769"/>
          </a:xfrm>
          <a:prstGeom prst="rect">
            <a:avLst/>
          </a:prstGeom>
        </p:spPr>
        <p:txBody>
          <a:bodyPr wrap="square">
            <a:spAutoFit/>
          </a:bodyPr>
          <a:lstStyle/>
          <a:p>
            <a:pPr algn="just"/>
            <a:r>
              <a:rPr lang="en-CA" sz="1400" dirty="0"/>
              <a:t>I went through a time in my life that was very dark, and I felt like I was in a rut. I had a dead-end job. I was unsure of where I was headed, and I had no plans. Prayer helped me a lot through that time and helped me determine what I wanted to do with my life. God saved me from that darkness, and I felt hope again.</a:t>
            </a:r>
          </a:p>
          <a:p>
            <a:pPr algn="just"/>
            <a:r>
              <a:rPr lang="en-CA" sz="1400" dirty="0"/>
              <a:t>I have become so busy with my life that I have stopped praying. I feel myself going back to my old self with all the anxiety and stress and I know that going back to God and praying will help  me. </a:t>
            </a:r>
            <a:endParaRPr lang="en-US" sz="1400" dirty="0"/>
          </a:p>
        </p:txBody>
      </p:sp>
    </p:spTree>
    <p:extLst>
      <p:ext uri="{BB962C8B-B14F-4D97-AF65-F5344CB8AC3E}">
        <p14:creationId xmlns:p14="http://schemas.microsoft.com/office/powerpoint/2010/main" val="677128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95680"/>
            <a:ext cx="5496560" cy="1483360"/>
          </a:xfrm>
        </p:spPr>
        <p:txBody>
          <a:bodyPr>
            <a:normAutofit/>
          </a:bodyPr>
          <a:lstStyle/>
          <a:p>
            <a:r>
              <a:rPr lang="en-CA" sz="4900" dirty="0">
                <a:latin typeface="Modern Love Grunge" panose="04070805081005020601" pitchFamily="82" charset="0"/>
              </a:rPr>
              <a:t>W</a:t>
            </a:r>
            <a:r>
              <a:rPr lang="en-US" sz="4900" dirty="0">
                <a:latin typeface="Modern Love Grunge" panose="04070805081005020601" pitchFamily="82" charset="0"/>
              </a:rPr>
              <a:t>eek 7 </a:t>
            </a:r>
            <a:br>
              <a:rPr lang="en-US" dirty="0">
                <a:latin typeface="Modern Love Grunge" panose="04070805081005020601" pitchFamily="82" charset="0"/>
              </a:rPr>
            </a:br>
            <a:r>
              <a:rPr lang="en-US" sz="3200" dirty="0">
                <a:latin typeface="Modern Love Grunge" panose="04070805081005020601" pitchFamily="82" charset="0"/>
              </a:rPr>
              <a:t>February 17 - February 23</a:t>
            </a:r>
            <a:endParaRPr lang="en-US" dirty="0">
              <a:latin typeface="Modern Love Grunge" panose="04070805081005020601" pitchFamily="82" charset="0"/>
            </a:endParaRPr>
          </a:p>
        </p:txBody>
      </p:sp>
      <p:graphicFrame>
        <p:nvGraphicFramePr>
          <p:cNvPr id="7" name="Table 4">
            <a:extLst>
              <a:ext uri="{FF2B5EF4-FFF2-40B4-BE49-F238E27FC236}">
                <a16:creationId xmlns:a16="http://schemas.microsoft.com/office/drawing/2014/main" id="{6CAF7F8C-17AD-409F-958B-6E7BD297AD40}"/>
              </a:ext>
            </a:extLst>
          </p:cNvPr>
          <p:cNvGraphicFramePr>
            <a:graphicFrameLocks/>
          </p:cNvGraphicFramePr>
          <p:nvPr>
            <p:extLst>
              <p:ext uri="{D42A27DB-BD31-4B8C-83A1-F6EECF244321}">
                <p14:modId xmlns:p14="http://schemas.microsoft.com/office/powerpoint/2010/main" val="3523451042"/>
              </p:ext>
            </p:extLst>
          </p:nvPr>
        </p:nvGraphicFramePr>
        <p:xfrm>
          <a:off x="1066800" y="2479040"/>
          <a:ext cx="9806726" cy="3870960"/>
        </p:xfrm>
        <a:graphic>
          <a:graphicData uri="http://schemas.openxmlformats.org/drawingml/2006/table">
            <a:tbl>
              <a:tblPr firstRow="1" bandRow="1">
                <a:tableStyleId>{5C22544A-7EE6-4342-B048-85BDC9FD1C3A}</a:tableStyleId>
              </a:tblPr>
              <a:tblGrid>
                <a:gridCol w="2450465">
                  <a:extLst>
                    <a:ext uri="{9D8B030D-6E8A-4147-A177-3AD203B41FA5}">
                      <a16:colId xmlns:a16="http://schemas.microsoft.com/office/drawing/2014/main" val="544540110"/>
                    </a:ext>
                  </a:extLst>
                </a:gridCol>
                <a:gridCol w="2452087">
                  <a:extLst>
                    <a:ext uri="{9D8B030D-6E8A-4147-A177-3AD203B41FA5}">
                      <a16:colId xmlns:a16="http://schemas.microsoft.com/office/drawing/2014/main" val="920822"/>
                    </a:ext>
                  </a:extLst>
                </a:gridCol>
                <a:gridCol w="2452087">
                  <a:extLst>
                    <a:ext uri="{9D8B030D-6E8A-4147-A177-3AD203B41FA5}">
                      <a16:colId xmlns:a16="http://schemas.microsoft.com/office/drawing/2014/main" val="1079624978"/>
                    </a:ext>
                  </a:extLst>
                </a:gridCol>
                <a:gridCol w="2452087">
                  <a:extLst>
                    <a:ext uri="{9D8B030D-6E8A-4147-A177-3AD203B41FA5}">
                      <a16:colId xmlns:a16="http://schemas.microsoft.com/office/drawing/2014/main" val="3914736798"/>
                    </a:ext>
                  </a:extLst>
                </a:gridCol>
              </a:tblGrid>
              <a:tr h="370840">
                <a:tc>
                  <a:txBody>
                    <a:bodyPr/>
                    <a:lstStyle/>
                    <a:p>
                      <a:r>
                        <a:rPr lang="en-CA" dirty="0">
                          <a:latin typeface="Modern Love Caps" panose="04070805081001020A01" pitchFamily="82" charset="0"/>
                        </a:rPr>
                        <a:t>DATE</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ACTIVITY</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RESULT</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DID I PRAY?</a:t>
                      </a:r>
                      <a:endParaRPr lang="en-US" dirty="0">
                        <a:latin typeface="Modern Love Caps" panose="04070805081001020A01" pitchFamily="82" charset="0"/>
                      </a:endParaRPr>
                    </a:p>
                  </a:txBody>
                  <a:tcPr/>
                </a:tc>
                <a:extLst>
                  <a:ext uri="{0D108BD9-81ED-4DB2-BD59-A6C34878D82A}">
                    <a16:rowId xmlns:a16="http://schemas.microsoft.com/office/drawing/2014/main" val="1852610897"/>
                  </a:ext>
                </a:extLst>
              </a:tr>
              <a:tr h="370840">
                <a:tc>
                  <a:txBody>
                    <a:bodyPr/>
                    <a:lstStyle/>
                    <a:p>
                      <a:r>
                        <a:rPr lang="en-CA" sz="1600" dirty="0"/>
                        <a:t>February 17 | Monday</a:t>
                      </a:r>
                      <a:endParaRPr lang="en-US" sz="1600" dirty="0"/>
                    </a:p>
                  </a:txBody>
                  <a:tcPr/>
                </a:tc>
                <a:tc>
                  <a:txBody>
                    <a:bodyPr/>
                    <a:lstStyle/>
                    <a:p>
                      <a:r>
                        <a:rPr lang="en-CA" sz="1200" dirty="0">
                          <a:latin typeface="Gill Sans MT" panose="020B0502020104020203" pitchFamily="34" charset="0"/>
                        </a:rPr>
                        <a:t>MEDITATE FOR 5 MINUTES</a:t>
                      </a:r>
                      <a:endParaRPr lang="en-US" sz="1200" dirty="0"/>
                    </a:p>
                  </a:txBody>
                  <a:tcPr/>
                </a:tc>
                <a:tc>
                  <a:txBody>
                    <a:bodyPr/>
                    <a:lstStyle/>
                    <a:p>
                      <a:r>
                        <a:rPr lang="en-CA" sz="1200" dirty="0"/>
                        <a:t>MEDITATED FOR 5 MINUTES</a:t>
                      </a:r>
                      <a:endParaRPr lang="en-US" sz="1200" dirty="0"/>
                    </a:p>
                  </a:txBody>
                  <a:tcPr/>
                </a:tc>
                <a:tc>
                  <a:txBody>
                    <a:bodyPr/>
                    <a:lstStyle/>
                    <a:p>
                      <a:r>
                        <a:rPr lang="en-CA" sz="1200" dirty="0"/>
                        <a:t>NO</a:t>
                      </a:r>
                      <a:endParaRPr lang="en-US" sz="1200" dirty="0"/>
                    </a:p>
                  </a:txBody>
                  <a:tcPr/>
                </a:tc>
                <a:extLst>
                  <a:ext uri="{0D108BD9-81ED-4DB2-BD59-A6C34878D82A}">
                    <a16:rowId xmlns:a16="http://schemas.microsoft.com/office/drawing/2014/main" val="1008276502"/>
                  </a:ext>
                </a:extLst>
              </a:tr>
              <a:tr h="370840">
                <a:tc>
                  <a:txBody>
                    <a:bodyPr/>
                    <a:lstStyle/>
                    <a:p>
                      <a:r>
                        <a:rPr lang="en-CA" sz="1600" dirty="0"/>
                        <a:t>February 18 | Tuesday</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MEDITATE 5 MINUTES &amp;</a:t>
                      </a:r>
                      <a:endParaRPr lang="en-US" sz="1200" dirty="0">
                        <a:latin typeface="Gill Sans MT" panose="020B0502020104020203" pitchFamily="34" charset="0"/>
                      </a:endParaRPr>
                    </a:p>
                    <a:p>
                      <a:r>
                        <a:rPr lang="en-CA" sz="1200" dirty="0">
                          <a:latin typeface="Gill Sans MT" panose="020B0502020104020203" pitchFamily="34" charset="0"/>
                        </a:rPr>
                        <a:t>PRACTICE MINDFULNESS:</a:t>
                      </a:r>
                    </a:p>
                    <a:p>
                      <a:r>
                        <a:rPr lang="en-CA" sz="1200" dirty="0">
                          <a:latin typeface="Gill Sans MT" panose="020B0502020104020203" pitchFamily="34" charset="0"/>
                        </a:rPr>
                        <a:t>FOCUS ON DOING TWO ACTIVITIES, NO MULTITASKING</a:t>
                      </a:r>
                      <a:endParaRPr lang="en-US" sz="1200" dirty="0"/>
                    </a:p>
                  </a:txBody>
                  <a:tcPr/>
                </a:tc>
                <a:tc>
                  <a:txBody>
                    <a:bodyPr/>
                    <a:lstStyle/>
                    <a:p>
                      <a:r>
                        <a:rPr lang="en-CA" sz="1200" dirty="0"/>
                        <a:t>MEDITATED AND FOCUSED ON DOING HOMEWORK</a:t>
                      </a:r>
                      <a:endParaRPr lang="en-US" sz="1200" dirty="0"/>
                    </a:p>
                  </a:txBody>
                  <a:tcPr/>
                </a:tc>
                <a:tc>
                  <a:txBody>
                    <a:bodyPr/>
                    <a:lstStyle/>
                    <a:p>
                      <a:r>
                        <a:rPr lang="en-CA" sz="1200" dirty="0"/>
                        <a:t>NO</a:t>
                      </a:r>
                      <a:endParaRPr lang="en-US" sz="1200" dirty="0"/>
                    </a:p>
                  </a:txBody>
                  <a:tcPr/>
                </a:tc>
                <a:extLst>
                  <a:ext uri="{0D108BD9-81ED-4DB2-BD59-A6C34878D82A}">
                    <a16:rowId xmlns:a16="http://schemas.microsoft.com/office/drawing/2014/main" val="3997569794"/>
                  </a:ext>
                </a:extLst>
              </a:tr>
              <a:tr h="370840">
                <a:tc>
                  <a:txBody>
                    <a:bodyPr/>
                    <a:lstStyle/>
                    <a:p>
                      <a:r>
                        <a:rPr lang="en-CA" sz="1600" dirty="0"/>
                        <a:t>February 19 | Wednesday</a:t>
                      </a:r>
                      <a:endParaRPr lang="en-US" sz="1600" dirty="0"/>
                    </a:p>
                  </a:txBody>
                  <a:tcPr/>
                </a:tc>
                <a:tc>
                  <a:txBody>
                    <a:bodyPr/>
                    <a:lstStyle/>
                    <a:p>
                      <a:r>
                        <a:rPr lang="en-CA" sz="1200" dirty="0">
                          <a:latin typeface="Gill Sans MT" panose="020B0502020104020203" pitchFamily="34" charset="0"/>
                        </a:rPr>
                        <a:t>MEDITATE FOR 5 MINUTES</a:t>
                      </a:r>
                      <a:endParaRPr lang="en-US" sz="1200" dirty="0"/>
                    </a:p>
                  </a:txBody>
                  <a:tcPr/>
                </a:tc>
                <a:tc>
                  <a:txBody>
                    <a:bodyPr/>
                    <a:lstStyle/>
                    <a:p>
                      <a:r>
                        <a:rPr lang="en-CA" sz="1200" dirty="0"/>
                        <a:t>MEDITATED FOR 5 MINUTES</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3671583335"/>
                  </a:ext>
                </a:extLst>
              </a:tr>
              <a:tr h="370840">
                <a:tc>
                  <a:txBody>
                    <a:bodyPr/>
                    <a:lstStyle/>
                    <a:p>
                      <a:r>
                        <a:rPr lang="en-CA" sz="1600" dirty="0"/>
                        <a:t>February 20 | Thursday</a:t>
                      </a:r>
                      <a:endParaRPr lang="en-US" sz="1600" dirty="0"/>
                    </a:p>
                  </a:txBody>
                  <a:tcPr/>
                </a:tc>
                <a:tc>
                  <a:txBody>
                    <a:bodyPr/>
                    <a:lstStyle/>
                    <a:p>
                      <a:r>
                        <a:rPr lang="en-CA" sz="1200" dirty="0">
                          <a:latin typeface="Gill Sans MT" panose="020B0502020104020203" pitchFamily="34" charset="0"/>
                        </a:rPr>
                        <a:t>SMILING MIND: DO PROGRAM</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EXPLORING THE BREATH</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317874348"/>
                  </a:ext>
                </a:extLst>
              </a:tr>
              <a:tr h="370840">
                <a:tc>
                  <a:txBody>
                    <a:bodyPr/>
                    <a:lstStyle/>
                    <a:p>
                      <a:r>
                        <a:rPr lang="en-CA" sz="1600" dirty="0"/>
                        <a:t>February 21 | Friday</a:t>
                      </a:r>
                      <a:endParaRPr lang="en-US" sz="1600" dirty="0"/>
                    </a:p>
                  </a:txBody>
                  <a:tcPr/>
                </a:tc>
                <a:tc>
                  <a:txBody>
                    <a:bodyPr/>
                    <a:lstStyle/>
                    <a:p>
                      <a:r>
                        <a:rPr lang="en-CA" sz="1200" dirty="0">
                          <a:latin typeface="Gill Sans MT" panose="020B0502020104020203" pitchFamily="34" charset="0"/>
                        </a:rPr>
                        <a:t>SMILING MIND: DO PROGRAM</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ARE YOU STILL BREATHING?</a:t>
                      </a:r>
                      <a:endParaRPr lang="en-US" sz="1200" dirty="0"/>
                    </a:p>
                  </a:txBody>
                  <a:tcPr/>
                </a:tc>
                <a:tc>
                  <a:txBody>
                    <a:bodyPr/>
                    <a:lstStyle/>
                    <a:p>
                      <a:r>
                        <a:rPr lang="en-CA" sz="1200" dirty="0"/>
                        <a:t>NO</a:t>
                      </a:r>
                      <a:endParaRPr lang="en-US" sz="1200" dirty="0"/>
                    </a:p>
                  </a:txBody>
                  <a:tcPr/>
                </a:tc>
                <a:extLst>
                  <a:ext uri="{0D108BD9-81ED-4DB2-BD59-A6C34878D82A}">
                    <a16:rowId xmlns:a16="http://schemas.microsoft.com/office/drawing/2014/main" val="615268897"/>
                  </a:ext>
                </a:extLst>
              </a:tr>
              <a:tr h="370840">
                <a:tc>
                  <a:txBody>
                    <a:bodyPr/>
                    <a:lstStyle/>
                    <a:p>
                      <a:r>
                        <a:rPr lang="en-CA" sz="1600" dirty="0"/>
                        <a:t>February 22 | Saturday</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MEDITATE 5 MINUTES &amp;</a:t>
                      </a:r>
                      <a:endParaRPr lang="en-US" sz="1200" dirty="0">
                        <a:latin typeface="Gill Sans MT" panose="020B0502020104020203" pitchFamily="34" charset="0"/>
                      </a:endParaRPr>
                    </a:p>
                    <a:p>
                      <a:r>
                        <a:rPr lang="en-CA" sz="1200" dirty="0">
                          <a:latin typeface="Gill Sans MT" panose="020B0502020104020203" pitchFamily="34" charset="0"/>
                        </a:rPr>
                        <a:t>PRACTICE MINDFULNESS:</a:t>
                      </a:r>
                    </a:p>
                    <a:p>
                      <a:r>
                        <a:rPr lang="en-CA" sz="1200" dirty="0">
                          <a:latin typeface="Gill Sans MT" panose="020B0502020104020203" pitchFamily="34" charset="0"/>
                        </a:rPr>
                        <a:t>FOCUS ON DOING TWO ACTIVITY, NO MULTITASKING</a:t>
                      </a:r>
                      <a:endParaRPr lang="en-US" sz="1200" dirty="0"/>
                    </a:p>
                  </a:txBody>
                  <a:tcPr/>
                </a:tc>
                <a:tc>
                  <a:txBody>
                    <a:bodyPr/>
                    <a:lstStyle/>
                    <a:p>
                      <a:r>
                        <a:rPr lang="en-CA" sz="1200" dirty="0"/>
                        <a:t>MEDITATED AND FOCUSED ON WATCHING A MOVIE</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272593693"/>
                  </a:ext>
                </a:extLst>
              </a:tr>
              <a:tr h="370840">
                <a:tc>
                  <a:txBody>
                    <a:bodyPr/>
                    <a:lstStyle/>
                    <a:p>
                      <a:r>
                        <a:rPr lang="en-CA" sz="1600" dirty="0"/>
                        <a:t>February 23 | Sunday</a:t>
                      </a:r>
                      <a:endParaRPr lang="en-US" sz="1600" dirty="0"/>
                    </a:p>
                  </a:txBody>
                  <a:tcPr/>
                </a:tc>
                <a:tc>
                  <a:txBody>
                    <a:bodyPr/>
                    <a:lstStyle/>
                    <a:p>
                      <a:r>
                        <a:rPr lang="en-CA" sz="1200" dirty="0">
                          <a:latin typeface="Gill Sans MT" panose="020B0502020104020203" pitchFamily="34" charset="0"/>
                        </a:rPr>
                        <a:t>MEDITATE FOR 5 MINUTES</a:t>
                      </a:r>
                      <a:endParaRPr lang="en-US" sz="1200" dirty="0"/>
                    </a:p>
                  </a:txBody>
                  <a:tcPr/>
                </a:tc>
                <a:tc>
                  <a:txBody>
                    <a:bodyPr/>
                    <a:lstStyle/>
                    <a:p>
                      <a:r>
                        <a:rPr lang="en-CA" sz="1200" dirty="0"/>
                        <a:t>MEDITATED FOR 5 MINUTES</a:t>
                      </a:r>
                      <a:endParaRPr lang="en-US" sz="1200" dirty="0"/>
                    </a:p>
                  </a:txBody>
                  <a:tcPr/>
                </a:tc>
                <a:tc>
                  <a:txBody>
                    <a:bodyPr/>
                    <a:lstStyle/>
                    <a:p>
                      <a:r>
                        <a:rPr lang="en-CA" sz="1200" dirty="0"/>
                        <a:t>NO</a:t>
                      </a:r>
                      <a:endParaRPr lang="en-US" sz="1200" dirty="0"/>
                    </a:p>
                  </a:txBody>
                  <a:tcPr/>
                </a:tc>
                <a:extLst>
                  <a:ext uri="{0D108BD9-81ED-4DB2-BD59-A6C34878D82A}">
                    <a16:rowId xmlns:a16="http://schemas.microsoft.com/office/drawing/2014/main" val="1830868414"/>
                  </a:ext>
                </a:extLst>
              </a:tr>
            </a:tbl>
          </a:graphicData>
        </a:graphic>
      </p:graphicFrame>
    </p:spTree>
    <p:extLst>
      <p:ext uri="{BB962C8B-B14F-4D97-AF65-F5344CB8AC3E}">
        <p14:creationId xmlns:p14="http://schemas.microsoft.com/office/powerpoint/2010/main" val="2684887467"/>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DBE1-BA1F-4BEA-B2AC-E2267CFF7AE6}"/>
              </a:ext>
            </a:extLst>
          </p:cNvPr>
          <p:cNvSpPr>
            <a:spLocks noGrp="1"/>
          </p:cNvSpPr>
          <p:nvPr>
            <p:ph type="title"/>
          </p:nvPr>
        </p:nvSpPr>
        <p:spPr>
          <a:xfrm>
            <a:off x="1066800" y="2514918"/>
            <a:ext cx="10058400" cy="1188720"/>
          </a:xfrm>
        </p:spPr>
        <p:txBody>
          <a:bodyPr/>
          <a:lstStyle/>
          <a:p>
            <a:r>
              <a:rPr lang="en-CA" dirty="0"/>
              <a:t>D O C U M E N T A T I O 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0A73F301-CE8B-41F3-9203-C333692B9070}"/>
              </a:ext>
            </a:extLst>
          </p:cNvPr>
          <p:cNvPicPr>
            <a:picLocks noChangeAspect="1"/>
          </p:cNvPicPr>
          <p:nvPr/>
        </p:nvPicPr>
        <p:blipFill rotWithShape="1">
          <a:blip r:embed="rId2">
            <a:extLst>
              <a:ext uri="{28A0092B-C50C-407E-A947-70E740481C1C}">
                <a14:useLocalDpi xmlns:a14="http://schemas.microsoft.com/office/drawing/2010/main" val="0"/>
              </a:ext>
            </a:extLst>
          </a:blip>
          <a:srcRect t="53281" b="20156"/>
          <a:stretch/>
        </p:blipFill>
        <p:spPr>
          <a:xfrm>
            <a:off x="7059148" y="2324101"/>
            <a:ext cx="4066052" cy="2343150"/>
          </a:xfrm>
          <a:prstGeom prst="rect">
            <a:avLst/>
          </a:prstGeom>
        </p:spPr>
      </p:pic>
    </p:spTree>
    <p:extLst>
      <p:ext uri="{BB962C8B-B14F-4D97-AF65-F5344CB8AC3E}">
        <p14:creationId xmlns:p14="http://schemas.microsoft.com/office/powerpoint/2010/main" val="228718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95680"/>
            <a:ext cx="5496560" cy="1483360"/>
          </a:xfrm>
        </p:spPr>
        <p:txBody>
          <a:bodyPr>
            <a:normAutofit/>
          </a:bodyPr>
          <a:lstStyle/>
          <a:p>
            <a:r>
              <a:rPr lang="en-CA" sz="4900" dirty="0">
                <a:latin typeface="Modern Love Grunge" panose="04070805081005020601" pitchFamily="82" charset="0"/>
              </a:rPr>
              <a:t>W</a:t>
            </a:r>
            <a:r>
              <a:rPr lang="en-US" sz="4900" dirty="0">
                <a:latin typeface="Modern Love Grunge" panose="04070805081005020601" pitchFamily="82" charset="0"/>
              </a:rPr>
              <a:t>eek 8 </a:t>
            </a:r>
            <a:br>
              <a:rPr lang="en-US" dirty="0">
                <a:latin typeface="Modern Love Grunge" panose="04070805081005020601" pitchFamily="82" charset="0"/>
              </a:rPr>
            </a:br>
            <a:r>
              <a:rPr lang="en-US" sz="3200" dirty="0">
                <a:latin typeface="Modern Love Grunge" panose="04070805081005020601" pitchFamily="82" charset="0"/>
              </a:rPr>
              <a:t>February 24 – March 1</a:t>
            </a:r>
            <a:endParaRPr lang="en-US" dirty="0">
              <a:latin typeface="Modern Love Grunge" panose="04070805081005020601" pitchFamily="82" charset="0"/>
            </a:endParaRPr>
          </a:p>
        </p:txBody>
      </p:sp>
      <p:graphicFrame>
        <p:nvGraphicFramePr>
          <p:cNvPr id="7" name="Table 4">
            <a:extLst>
              <a:ext uri="{FF2B5EF4-FFF2-40B4-BE49-F238E27FC236}">
                <a16:creationId xmlns:a16="http://schemas.microsoft.com/office/drawing/2014/main" id="{15E1002A-FA16-4228-BC0D-9B8F7D3A3FC0}"/>
              </a:ext>
            </a:extLst>
          </p:cNvPr>
          <p:cNvGraphicFramePr>
            <a:graphicFrameLocks/>
          </p:cNvGraphicFramePr>
          <p:nvPr>
            <p:extLst>
              <p:ext uri="{D42A27DB-BD31-4B8C-83A1-F6EECF244321}">
                <p14:modId xmlns:p14="http://schemas.microsoft.com/office/powerpoint/2010/main" val="942272700"/>
              </p:ext>
            </p:extLst>
          </p:nvPr>
        </p:nvGraphicFramePr>
        <p:xfrm>
          <a:off x="1066800" y="2479040"/>
          <a:ext cx="9806726" cy="3870960"/>
        </p:xfrm>
        <a:graphic>
          <a:graphicData uri="http://schemas.openxmlformats.org/drawingml/2006/table">
            <a:tbl>
              <a:tblPr firstRow="1" bandRow="1">
                <a:tableStyleId>{5C22544A-7EE6-4342-B048-85BDC9FD1C3A}</a:tableStyleId>
              </a:tblPr>
              <a:tblGrid>
                <a:gridCol w="2450465">
                  <a:extLst>
                    <a:ext uri="{9D8B030D-6E8A-4147-A177-3AD203B41FA5}">
                      <a16:colId xmlns:a16="http://schemas.microsoft.com/office/drawing/2014/main" val="544540110"/>
                    </a:ext>
                  </a:extLst>
                </a:gridCol>
                <a:gridCol w="2452087">
                  <a:extLst>
                    <a:ext uri="{9D8B030D-6E8A-4147-A177-3AD203B41FA5}">
                      <a16:colId xmlns:a16="http://schemas.microsoft.com/office/drawing/2014/main" val="920822"/>
                    </a:ext>
                  </a:extLst>
                </a:gridCol>
                <a:gridCol w="2452087">
                  <a:extLst>
                    <a:ext uri="{9D8B030D-6E8A-4147-A177-3AD203B41FA5}">
                      <a16:colId xmlns:a16="http://schemas.microsoft.com/office/drawing/2014/main" val="1079624978"/>
                    </a:ext>
                  </a:extLst>
                </a:gridCol>
                <a:gridCol w="2452087">
                  <a:extLst>
                    <a:ext uri="{9D8B030D-6E8A-4147-A177-3AD203B41FA5}">
                      <a16:colId xmlns:a16="http://schemas.microsoft.com/office/drawing/2014/main" val="3914736798"/>
                    </a:ext>
                  </a:extLst>
                </a:gridCol>
              </a:tblGrid>
              <a:tr h="370840">
                <a:tc>
                  <a:txBody>
                    <a:bodyPr/>
                    <a:lstStyle/>
                    <a:p>
                      <a:r>
                        <a:rPr lang="en-CA" dirty="0">
                          <a:latin typeface="Modern Love Caps" panose="04070805081001020A01" pitchFamily="82" charset="0"/>
                        </a:rPr>
                        <a:t>DATE</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ACTIVITY</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RESULT</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DID I PRAY?</a:t>
                      </a:r>
                      <a:endParaRPr lang="en-US" dirty="0">
                        <a:latin typeface="Modern Love Caps" panose="04070805081001020A01" pitchFamily="82" charset="0"/>
                      </a:endParaRPr>
                    </a:p>
                  </a:txBody>
                  <a:tcPr/>
                </a:tc>
                <a:extLst>
                  <a:ext uri="{0D108BD9-81ED-4DB2-BD59-A6C34878D82A}">
                    <a16:rowId xmlns:a16="http://schemas.microsoft.com/office/drawing/2014/main" val="1852610897"/>
                  </a:ext>
                </a:extLst>
              </a:tr>
              <a:tr h="370840">
                <a:tc>
                  <a:txBody>
                    <a:bodyPr/>
                    <a:lstStyle/>
                    <a:p>
                      <a:r>
                        <a:rPr lang="en-CA" sz="1600" dirty="0"/>
                        <a:t>February 24 | Monday</a:t>
                      </a:r>
                      <a:endParaRPr lang="en-US" sz="1600" dirty="0"/>
                    </a:p>
                  </a:txBody>
                  <a:tcPr/>
                </a:tc>
                <a:tc>
                  <a:txBody>
                    <a:bodyPr/>
                    <a:lstStyle/>
                    <a:p>
                      <a:r>
                        <a:rPr lang="en-CA" sz="1200" dirty="0">
                          <a:latin typeface="Gill Sans MT" panose="020B0502020104020203" pitchFamily="34" charset="0"/>
                        </a:rPr>
                        <a:t>SMILING MIND: DO PROGRAM</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ARE YOU REALLY LISTENING?</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1008276502"/>
                  </a:ext>
                </a:extLst>
              </a:tr>
              <a:tr h="370840">
                <a:tc>
                  <a:txBody>
                    <a:bodyPr/>
                    <a:lstStyle/>
                    <a:p>
                      <a:r>
                        <a:rPr lang="en-CA" sz="1600" dirty="0"/>
                        <a:t>February 25 | Tuesday</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MEDITATE 5 MINUTES &amp;</a:t>
                      </a:r>
                      <a:endParaRPr lang="en-US" sz="1200" dirty="0">
                        <a:latin typeface="Gill Sans MT" panose="020B0502020104020203" pitchFamily="34" charset="0"/>
                      </a:endParaRPr>
                    </a:p>
                    <a:p>
                      <a:r>
                        <a:rPr lang="en-CA" sz="1200" dirty="0">
                          <a:latin typeface="Gill Sans MT" panose="020B0502020104020203" pitchFamily="34" charset="0"/>
                        </a:rPr>
                        <a:t>PRACTICE MINDFULNESS:</a:t>
                      </a:r>
                    </a:p>
                    <a:p>
                      <a:r>
                        <a:rPr lang="en-CA" sz="1200" dirty="0">
                          <a:latin typeface="Gill Sans MT" panose="020B0502020104020203" pitchFamily="34" charset="0"/>
                        </a:rPr>
                        <a:t>FOCUS ON DOING TWO ACTIVITIES, NO MULTITASKING</a:t>
                      </a:r>
                      <a:endParaRPr lang="en-US" sz="1200" dirty="0"/>
                    </a:p>
                  </a:txBody>
                  <a:tcPr/>
                </a:tc>
                <a:tc>
                  <a:txBody>
                    <a:bodyPr/>
                    <a:lstStyle/>
                    <a:p>
                      <a:r>
                        <a:rPr lang="en-CA" sz="1200" dirty="0"/>
                        <a:t>MEDITATED AND FOCUSED ON DOING MY MAKE UP </a:t>
                      </a:r>
                    </a:p>
                    <a:p>
                      <a:r>
                        <a:rPr lang="en-CA" sz="1200" dirty="0"/>
                        <a:t>BRUSHING MY TEETH</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3997569794"/>
                  </a:ext>
                </a:extLst>
              </a:tr>
              <a:tr h="370840">
                <a:tc>
                  <a:txBody>
                    <a:bodyPr/>
                    <a:lstStyle/>
                    <a:p>
                      <a:r>
                        <a:rPr lang="en-CA" sz="1600" dirty="0"/>
                        <a:t>February 26 | Wednesday</a:t>
                      </a:r>
                      <a:endParaRPr lang="en-US" sz="1600" dirty="0"/>
                    </a:p>
                  </a:txBody>
                  <a:tcPr/>
                </a:tc>
                <a:tc>
                  <a:txBody>
                    <a:bodyPr/>
                    <a:lstStyle/>
                    <a:p>
                      <a:r>
                        <a:rPr lang="en-CA" sz="1200" dirty="0">
                          <a:latin typeface="Gill Sans MT" panose="020B0502020104020203" pitchFamily="34" charset="0"/>
                        </a:rPr>
                        <a:t>MEDITATE FOR 5 MINUTES</a:t>
                      </a:r>
                      <a:endParaRPr lang="en-US" sz="1200" dirty="0"/>
                    </a:p>
                  </a:txBody>
                  <a:tcPr/>
                </a:tc>
                <a:tc>
                  <a:txBody>
                    <a:bodyPr/>
                    <a:lstStyle/>
                    <a:p>
                      <a:r>
                        <a:rPr lang="en-CA" sz="1200" dirty="0"/>
                        <a:t>MEDITATED FOR 5 MINUTES</a:t>
                      </a:r>
                      <a:endParaRPr lang="en-US" sz="1200" dirty="0"/>
                    </a:p>
                  </a:txBody>
                  <a:tcPr/>
                </a:tc>
                <a:tc>
                  <a:txBody>
                    <a:bodyPr/>
                    <a:lstStyle/>
                    <a:p>
                      <a:r>
                        <a:rPr lang="en-CA" sz="1200" dirty="0"/>
                        <a:t>NO</a:t>
                      </a:r>
                      <a:endParaRPr lang="en-US" sz="1200" dirty="0"/>
                    </a:p>
                  </a:txBody>
                  <a:tcPr/>
                </a:tc>
                <a:extLst>
                  <a:ext uri="{0D108BD9-81ED-4DB2-BD59-A6C34878D82A}">
                    <a16:rowId xmlns:a16="http://schemas.microsoft.com/office/drawing/2014/main" val="3671583335"/>
                  </a:ext>
                </a:extLst>
              </a:tr>
              <a:tr h="370840">
                <a:tc>
                  <a:txBody>
                    <a:bodyPr/>
                    <a:lstStyle/>
                    <a:p>
                      <a:r>
                        <a:rPr lang="en-CA" sz="1600" dirty="0"/>
                        <a:t>February 27 | Thursday</a:t>
                      </a:r>
                      <a:endParaRPr lang="en-US" sz="1600" dirty="0"/>
                    </a:p>
                  </a:txBody>
                  <a:tcPr/>
                </a:tc>
                <a:tc>
                  <a:txBody>
                    <a:bodyPr/>
                    <a:lstStyle/>
                    <a:p>
                      <a:r>
                        <a:rPr lang="en-CA" sz="1200" dirty="0">
                          <a:latin typeface="Gill Sans MT" panose="020B0502020104020203" pitchFamily="34" charset="0"/>
                        </a:rPr>
                        <a:t>MEDITATE FOR 5 MINUTES</a:t>
                      </a:r>
                      <a:endParaRPr lang="en-US" sz="1200" dirty="0"/>
                    </a:p>
                  </a:txBody>
                  <a:tcPr/>
                </a:tc>
                <a:tc>
                  <a:txBody>
                    <a:bodyPr/>
                    <a:lstStyle/>
                    <a:p>
                      <a:r>
                        <a:rPr lang="en-CA" sz="1200" dirty="0"/>
                        <a:t>MEDITATED FOR 5 MINUTES</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317874348"/>
                  </a:ext>
                </a:extLst>
              </a:tr>
              <a:tr h="370840">
                <a:tc>
                  <a:txBody>
                    <a:bodyPr/>
                    <a:lstStyle/>
                    <a:p>
                      <a:r>
                        <a:rPr lang="en-CA" sz="1600" dirty="0"/>
                        <a:t>February 28 | Friday</a:t>
                      </a:r>
                      <a:endParaRPr lang="en-US" sz="1600" dirty="0"/>
                    </a:p>
                  </a:txBody>
                  <a:tcPr/>
                </a:tc>
                <a:tc>
                  <a:txBody>
                    <a:bodyPr/>
                    <a:lstStyle/>
                    <a:p>
                      <a:r>
                        <a:rPr lang="en-CA" sz="1200" dirty="0">
                          <a:latin typeface="Gill Sans MT" panose="020B0502020104020203" pitchFamily="34" charset="0"/>
                        </a:rPr>
                        <a:t>SMILING MIND: DO PROGRAM</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RELATIONSHIPS</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615268897"/>
                  </a:ext>
                </a:extLst>
              </a:tr>
              <a:tr h="370840">
                <a:tc>
                  <a:txBody>
                    <a:bodyPr/>
                    <a:lstStyle/>
                    <a:p>
                      <a:r>
                        <a:rPr lang="en-CA" sz="1600" dirty="0"/>
                        <a:t>February 29 | Saturday</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MEDITATE 5 MINUTES &amp;</a:t>
                      </a:r>
                      <a:endParaRPr lang="en-US" sz="1200" dirty="0">
                        <a:latin typeface="Gill Sans MT" panose="020B0502020104020203" pitchFamily="34" charset="0"/>
                      </a:endParaRPr>
                    </a:p>
                    <a:p>
                      <a:r>
                        <a:rPr lang="en-CA" sz="1200" dirty="0">
                          <a:latin typeface="Gill Sans MT" panose="020B0502020104020203" pitchFamily="34" charset="0"/>
                        </a:rPr>
                        <a:t>PRACTICE MINDFULNESS:</a:t>
                      </a:r>
                    </a:p>
                    <a:p>
                      <a:r>
                        <a:rPr lang="en-CA" sz="1200" dirty="0">
                          <a:latin typeface="Gill Sans MT" panose="020B0502020104020203" pitchFamily="34" charset="0"/>
                        </a:rPr>
                        <a:t>FOCUS ON DOING TWO ACTIVITIES NO MULTITASKING</a:t>
                      </a:r>
                      <a:endParaRPr lang="en-US" sz="1200" dirty="0"/>
                    </a:p>
                  </a:txBody>
                  <a:tcPr/>
                </a:tc>
                <a:tc>
                  <a:txBody>
                    <a:bodyPr/>
                    <a:lstStyle/>
                    <a:p>
                      <a:r>
                        <a:rPr lang="en-CA" sz="1200" dirty="0"/>
                        <a:t>MEDITATED AND FOCUSED ON EATING DINNER</a:t>
                      </a:r>
                    </a:p>
                    <a:p>
                      <a:r>
                        <a:rPr lang="en-CA" sz="1200" dirty="0"/>
                        <a:t>DOING HOMEWORK</a:t>
                      </a:r>
                      <a:endParaRPr lang="en-US" sz="1200" dirty="0"/>
                    </a:p>
                  </a:txBody>
                  <a:tcPr/>
                </a:tc>
                <a:tc>
                  <a:txBody>
                    <a:bodyPr/>
                    <a:lstStyle/>
                    <a:p>
                      <a:r>
                        <a:rPr lang="en-CA" sz="1200" dirty="0"/>
                        <a:t>NO</a:t>
                      </a:r>
                      <a:endParaRPr lang="en-US" sz="1200" dirty="0"/>
                    </a:p>
                  </a:txBody>
                  <a:tcPr/>
                </a:tc>
                <a:extLst>
                  <a:ext uri="{0D108BD9-81ED-4DB2-BD59-A6C34878D82A}">
                    <a16:rowId xmlns:a16="http://schemas.microsoft.com/office/drawing/2014/main" val="272593693"/>
                  </a:ext>
                </a:extLst>
              </a:tr>
              <a:tr h="370840">
                <a:tc>
                  <a:txBody>
                    <a:bodyPr/>
                    <a:lstStyle/>
                    <a:p>
                      <a:r>
                        <a:rPr lang="en-CA" sz="1600" dirty="0"/>
                        <a:t>March         1 | Sunday</a:t>
                      </a:r>
                      <a:endParaRPr lang="en-US" sz="1600" dirty="0"/>
                    </a:p>
                  </a:txBody>
                  <a:tcPr/>
                </a:tc>
                <a:tc>
                  <a:txBody>
                    <a:bodyPr/>
                    <a:lstStyle/>
                    <a:p>
                      <a:r>
                        <a:rPr lang="en-CA" sz="1200" dirty="0">
                          <a:latin typeface="Gill Sans MT" panose="020B0502020104020203" pitchFamily="34" charset="0"/>
                        </a:rPr>
                        <a:t>MEDITATE FOR 5 MINUTES</a:t>
                      </a:r>
                      <a:endParaRPr lang="en-US" sz="1200" dirty="0"/>
                    </a:p>
                  </a:txBody>
                  <a:tcPr/>
                </a:tc>
                <a:tc>
                  <a:txBody>
                    <a:bodyPr/>
                    <a:lstStyle/>
                    <a:p>
                      <a:r>
                        <a:rPr lang="en-CA" sz="1200" dirty="0"/>
                        <a:t>MEDITATED FOR 5 MINUTES</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1830868414"/>
                  </a:ext>
                </a:extLst>
              </a:tr>
            </a:tbl>
          </a:graphicData>
        </a:graphic>
      </p:graphicFrame>
    </p:spTree>
    <p:extLst>
      <p:ext uri="{BB962C8B-B14F-4D97-AF65-F5344CB8AC3E}">
        <p14:creationId xmlns:p14="http://schemas.microsoft.com/office/powerpoint/2010/main" val="39162920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DBE1-BA1F-4BEA-B2AC-E2267CFF7AE6}"/>
              </a:ext>
            </a:extLst>
          </p:cNvPr>
          <p:cNvSpPr>
            <a:spLocks noGrp="1"/>
          </p:cNvSpPr>
          <p:nvPr>
            <p:ph type="title"/>
          </p:nvPr>
        </p:nvSpPr>
        <p:spPr>
          <a:xfrm>
            <a:off x="1066800" y="2514918"/>
            <a:ext cx="10058400" cy="1188720"/>
          </a:xfrm>
        </p:spPr>
        <p:txBody>
          <a:bodyPr/>
          <a:lstStyle/>
          <a:p>
            <a:r>
              <a:rPr lang="en-CA" dirty="0"/>
              <a:t>D O C U M E N T A T I O 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AE89D818-F125-4809-AEBC-75486FFBACFC}"/>
              </a:ext>
            </a:extLst>
          </p:cNvPr>
          <p:cNvPicPr>
            <a:picLocks noChangeAspect="1"/>
          </p:cNvPicPr>
          <p:nvPr/>
        </p:nvPicPr>
        <p:blipFill rotWithShape="1">
          <a:blip r:embed="rId2">
            <a:extLst>
              <a:ext uri="{28A0092B-C50C-407E-A947-70E740481C1C}">
                <a14:useLocalDpi xmlns:a14="http://schemas.microsoft.com/office/drawing/2010/main" val="0"/>
              </a:ext>
            </a:extLst>
          </a:blip>
          <a:srcRect t="80500"/>
          <a:stretch/>
        </p:blipFill>
        <p:spPr>
          <a:xfrm>
            <a:off x="7529512" y="1735453"/>
            <a:ext cx="3080057" cy="1303022"/>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BFDF0B8-9B1C-480E-8E6B-F77DEB44F3F7}"/>
              </a:ext>
            </a:extLst>
          </p:cNvPr>
          <p:cNvPicPr>
            <a:picLocks noChangeAspect="1"/>
          </p:cNvPicPr>
          <p:nvPr/>
        </p:nvPicPr>
        <p:blipFill rotWithShape="1">
          <a:blip r:embed="rId3">
            <a:extLst>
              <a:ext uri="{28A0092B-C50C-407E-A947-70E740481C1C}">
                <a14:useLocalDpi xmlns:a14="http://schemas.microsoft.com/office/drawing/2010/main" val="0"/>
              </a:ext>
            </a:extLst>
          </a:blip>
          <a:srcRect b="75313"/>
          <a:stretch/>
        </p:blipFill>
        <p:spPr>
          <a:xfrm>
            <a:off x="7529512" y="3429000"/>
            <a:ext cx="3058851" cy="1638300"/>
          </a:xfrm>
          <a:prstGeom prst="rect">
            <a:avLst/>
          </a:prstGeom>
        </p:spPr>
      </p:pic>
    </p:spTree>
    <p:extLst>
      <p:ext uri="{BB962C8B-B14F-4D97-AF65-F5344CB8AC3E}">
        <p14:creationId xmlns:p14="http://schemas.microsoft.com/office/powerpoint/2010/main" val="193315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95680"/>
            <a:ext cx="5496560" cy="1483360"/>
          </a:xfrm>
        </p:spPr>
        <p:txBody>
          <a:bodyPr>
            <a:normAutofit/>
          </a:bodyPr>
          <a:lstStyle/>
          <a:p>
            <a:r>
              <a:rPr lang="en-CA" sz="4900" dirty="0">
                <a:latin typeface="Modern Love Grunge" panose="04070805081005020601" pitchFamily="82" charset="0"/>
              </a:rPr>
              <a:t>W</a:t>
            </a:r>
            <a:r>
              <a:rPr lang="en-US" sz="4900" dirty="0">
                <a:latin typeface="Modern Love Grunge" panose="04070805081005020601" pitchFamily="82" charset="0"/>
              </a:rPr>
              <a:t>eek 9 </a:t>
            </a:r>
            <a:br>
              <a:rPr lang="en-US" dirty="0">
                <a:latin typeface="Modern Love Grunge" panose="04070805081005020601" pitchFamily="82" charset="0"/>
              </a:rPr>
            </a:br>
            <a:r>
              <a:rPr lang="en-US" sz="3200" dirty="0">
                <a:latin typeface="Modern Love Grunge" panose="04070805081005020601" pitchFamily="82" charset="0"/>
              </a:rPr>
              <a:t>March 2 – March 8</a:t>
            </a:r>
            <a:endParaRPr lang="en-US" dirty="0">
              <a:latin typeface="Modern Love Grunge" panose="04070805081005020601" pitchFamily="82" charset="0"/>
            </a:endParaRPr>
          </a:p>
        </p:txBody>
      </p:sp>
      <p:graphicFrame>
        <p:nvGraphicFramePr>
          <p:cNvPr id="7" name="Table 4">
            <a:extLst>
              <a:ext uri="{FF2B5EF4-FFF2-40B4-BE49-F238E27FC236}">
                <a16:creationId xmlns:a16="http://schemas.microsoft.com/office/drawing/2014/main" id="{FB871643-F959-4E9C-AD76-0EB5CCFE430B}"/>
              </a:ext>
            </a:extLst>
          </p:cNvPr>
          <p:cNvGraphicFramePr>
            <a:graphicFrameLocks/>
          </p:cNvGraphicFramePr>
          <p:nvPr>
            <p:extLst>
              <p:ext uri="{D42A27DB-BD31-4B8C-83A1-F6EECF244321}">
                <p14:modId xmlns:p14="http://schemas.microsoft.com/office/powerpoint/2010/main" val="196989765"/>
              </p:ext>
            </p:extLst>
          </p:nvPr>
        </p:nvGraphicFramePr>
        <p:xfrm>
          <a:off x="1066800" y="2479040"/>
          <a:ext cx="9806726" cy="3870960"/>
        </p:xfrm>
        <a:graphic>
          <a:graphicData uri="http://schemas.openxmlformats.org/drawingml/2006/table">
            <a:tbl>
              <a:tblPr firstRow="1" bandRow="1">
                <a:tableStyleId>{5C22544A-7EE6-4342-B048-85BDC9FD1C3A}</a:tableStyleId>
              </a:tblPr>
              <a:tblGrid>
                <a:gridCol w="2450465">
                  <a:extLst>
                    <a:ext uri="{9D8B030D-6E8A-4147-A177-3AD203B41FA5}">
                      <a16:colId xmlns:a16="http://schemas.microsoft.com/office/drawing/2014/main" val="544540110"/>
                    </a:ext>
                  </a:extLst>
                </a:gridCol>
                <a:gridCol w="2452087">
                  <a:extLst>
                    <a:ext uri="{9D8B030D-6E8A-4147-A177-3AD203B41FA5}">
                      <a16:colId xmlns:a16="http://schemas.microsoft.com/office/drawing/2014/main" val="920822"/>
                    </a:ext>
                  </a:extLst>
                </a:gridCol>
                <a:gridCol w="2452087">
                  <a:extLst>
                    <a:ext uri="{9D8B030D-6E8A-4147-A177-3AD203B41FA5}">
                      <a16:colId xmlns:a16="http://schemas.microsoft.com/office/drawing/2014/main" val="1079624978"/>
                    </a:ext>
                  </a:extLst>
                </a:gridCol>
                <a:gridCol w="2452087">
                  <a:extLst>
                    <a:ext uri="{9D8B030D-6E8A-4147-A177-3AD203B41FA5}">
                      <a16:colId xmlns:a16="http://schemas.microsoft.com/office/drawing/2014/main" val="3914736798"/>
                    </a:ext>
                  </a:extLst>
                </a:gridCol>
              </a:tblGrid>
              <a:tr h="370840">
                <a:tc>
                  <a:txBody>
                    <a:bodyPr/>
                    <a:lstStyle/>
                    <a:p>
                      <a:r>
                        <a:rPr lang="en-CA" dirty="0">
                          <a:latin typeface="Modern Love Caps" panose="04070805081001020A01" pitchFamily="82" charset="0"/>
                        </a:rPr>
                        <a:t>DATE</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ACTIVITY</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RESULT</a:t>
                      </a:r>
                      <a:endParaRPr lang="en-US" dirty="0">
                        <a:latin typeface="Modern Love Caps" panose="04070805081001020A01" pitchFamily="82" charset="0"/>
                      </a:endParaRPr>
                    </a:p>
                  </a:txBody>
                  <a:tcPr/>
                </a:tc>
                <a:tc>
                  <a:txBody>
                    <a:bodyPr/>
                    <a:lstStyle/>
                    <a:p>
                      <a:r>
                        <a:rPr lang="en-CA" dirty="0">
                          <a:latin typeface="Modern Love Caps" panose="04070805081001020A01" pitchFamily="82" charset="0"/>
                        </a:rPr>
                        <a:t>DID I PRAY?</a:t>
                      </a:r>
                      <a:endParaRPr lang="en-US" dirty="0">
                        <a:latin typeface="Modern Love Caps" panose="04070805081001020A01" pitchFamily="82" charset="0"/>
                      </a:endParaRPr>
                    </a:p>
                  </a:txBody>
                  <a:tcPr/>
                </a:tc>
                <a:extLst>
                  <a:ext uri="{0D108BD9-81ED-4DB2-BD59-A6C34878D82A}">
                    <a16:rowId xmlns:a16="http://schemas.microsoft.com/office/drawing/2014/main" val="1852610897"/>
                  </a:ext>
                </a:extLst>
              </a:tr>
              <a:tr h="370840">
                <a:tc>
                  <a:txBody>
                    <a:bodyPr/>
                    <a:lstStyle/>
                    <a:p>
                      <a:r>
                        <a:rPr lang="en-CA" sz="1700" dirty="0"/>
                        <a:t>March 2 | Monday</a:t>
                      </a:r>
                      <a:endParaRPr lang="en-US" sz="1700" dirty="0"/>
                    </a:p>
                  </a:txBody>
                  <a:tcPr/>
                </a:tc>
                <a:tc>
                  <a:txBody>
                    <a:bodyPr/>
                    <a:lstStyle/>
                    <a:p>
                      <a:r>
                        <a:rPr lang="en-CA" sz="1200" dirty="0">
                          <a:latin typeface="Gill Sans MT" panose="020B0502020104020203" pitchFamily="34" charset="0"/>
                        </a:rPr>
                        <a:t>SMILING MIND: DO PROGRAM</a:t>
                      </a:r>
                      <a:endParaRPr lang="en-US" sz="1200" dirty="0"/>
                    </a:p>
                  </a:txBody>
                  <a:tcPr/>
                </a:tc>
                <a:tc>
                  <a:txBody>
                    <a:bodyPr/>
                    <a:lstStyle/>
                    <a:p>
                      <a:r>
                        <a:rPr lang="en-CA" sz="1200" dirty="0"/>
                        <a:t>I WISH FOR ME</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1008276502"/>
                  </a:ext>
                </a:extLst>
              </a:tr>
              <a:tr h="370840">
                <a:tc>
                  <a:txBody>
                    <a:bodyPr/>
                    <a:lstStyle/>
                    <a:p>
                      <a:r>
                        <a:rPr lang="en-CA" sz="1700" dirty="0"/>
                        <a:t>March 3 | Tuesday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MEDITATE 5 MINUTES &amp;</a:t>
                      </a:r>
                      <a:endParaRPr lang="en-US" sz="1200" dirty="0">
                        <a:latin typeface="Gill Sans MT" panose="020B0502020104020203" pitchFamily="34" charset="0"/>
                      </a:endParaRPr>
                    </a:p>
                    <a:p>
                      <a:r>
                        <a:rPr lang="en-CA" sz="1200" dirty="0">
                          <a:latin typeface="Gill Sans MT" panose="020B0502020104020203" pitchFamily="34" charset="0"/>
                        </a:rPr>
                        <a:t>PRACTICE MINDFULNESS:</a:t>
                      </a:r>
                    </a:p>
                    <a:p>
                      <a:r>
                        <a:rPr lang="en-CA" sz="1200" dirty="0">
                          <a:latin typeface="Gill Sans MT" panose="020B0502020104020203" pitchFamily="34" charset="0"/>
                        </a:rPr>
                        <a:t>FOCUS ON DOING THREE ACTIVITIES, NO MULTITASKING</a:t>
                      </a:r>
                      <a:endParaRPr lang="en-US" sz="1200" dirty="0"/>
                    </a:p>
                  </a:txBody>
                  <a:tcPr/>
                </a:tc>
                <a:tc>
                  <a:txBody>
                    <a:bodyPr/>
                    <a:lstStyle/>
                    <a:p>
                      <a:r>
                        <a:rPr lang="en-CA" sz="1200" dirty="0"/>
                        <a:t>MEDITATED AND FOCUSED ON DOING HOMEWORK</a:t>
                      </a:r>
                    </a:p>
                    <a:p>
                      <a:r>
                        <a:rPr lang="en-CA" sz="1200" dirty="0"/>
                        <a:t>BRUSHING MY TEETH</a:t>
                      </a:r>
                      <a:endParaRPr lang="en-US" sz="1200" dirty="0"/>
                    </a:p>
                    <a:p>
                      <a:r>
                        <a:rPr lang="en-US" sz="1200" dirty="0"/>
                        <a:t>DOING MY MAKE UP</a:t>
                      </a:r>
                      <a:endParaRPr lang="en-CA" sz="1200" dirty="0"/>
                    </a:p>
                  </a:txBody>
                  <a:tcPr/>
                </a:tc>
                <a:tc>
                  <a:txBody>
                    <a:bodyPr/>
                    <a:lstStyle/>
                    <a:p>
                      <a:r>
                        <a:rPr lang="en-CA" sz="1200" dirty="0"/>
                        <a:t>NO</a:t>
                      </a:r>
                      <a:endParaRPr lang="en-US" sz="1200" dirty="0"/>
                    </a:p>
                  </a:txBody>
                  <a:tcPr/>
                </a:tc>
                <a:extLst>
                  <a:ext uri="{0D108BD9-81ED-4DB2-BD59-A6C34878D82A}">
                    <a16:rowId xmlns:a16="http://schemas.microsoft.com/office/drawing/2014/main" val="3997569794"/>
                  </a:ext>
                </a:extLst>
              </a:tr>
              <a:tr h="370840">
                <a:tc>
                  <a:txBody>
                    <a:bodyPr/>
                    <a:lstStyle/>
                    <a:p>
                      <a:r>
                        <a:rPr lang="en-CA" sz="1700" dirty="0"/>
                        <a:t>March 4 | Wednesday</a:t>
                      </a:r>
                      <a:endParaRPr lang="en-US" sz="1700" dirty="0"/>
                    </a:p>
                  </a:txBody>
                  <a:tcPr/>
                </a:tc>
                <a:tc>
                  <a:txBody>
                    <a:bodyPr/>
                    <a:lstStyle/>
                    <a:p>
                      <a:r>
                        <a:rPr lang="en-CA" sz="1200" dirty="0">
                          <a:latin typeface="Gill Sans MT" panose="020B0502020104020203" pitchFamily="34" charset="0"/>
                        </a:rPr>
                        <a:t>MEDITATE FOR 5 MINUTES</a:t>
                      </a:r>
                      <a:endParaRPr lang="en-US" sz="1200" dirty="0"/>
                    </a:p>
                  </a:txBody>
                  <a:tcPr/>
                </a:tc>
                <a:tc>
                  <a:txBody>
                    <a:bodyPr/>
                    <a:lstStyle/>
                    <a:p>
                      <a:r>
                        <a:rPr lang="en-CA" sz="1200" dirty="0"/>
                        <a:t>MEDITATED FOR 5 MINUTES</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3671583335"/>
                  </a:ext>
                </a:extLst>
              </a:tr>
              <a:tr h="370840">
                <a:tc>
                  <a:txBody>
                    <a:bodyPr/>
                    <a:lstStyle/>
                    <a:p>
                      <a:r>
                        <a:rPr lang="en-CA" sz="1700" dirty="0"/>
                        <a:t>March 5 | Thursday</a:t>
                      </a:r>
                      <a:endParaRPr lang="en-US" sz="1700" dirty="0"/>
                    </a:p>
                  </a:txBody>
                  <a:tcPr/>
                </a:tc>
                <a:tc>
                  <a:txBody>
                    <a:bodyPr/>
                    <a:lstStyle/>
                    <a:p>
                      <a:r>
                        <a:rPr lang="en-CA" sz="1200" dirty="0">
                          <a:latin typeface="Gill Sans MT" panose="020B0502020104020203" pitchFamily="34" charset="0"/>
                        </a:rPr>
                        <a:t>SMILING MIND: DO PROGRAM</a:t>
                      </a:r>
                      <a:endParaRPr lang="en-US" sz="1200" dirty="0"/>
                    </a:p>
                  </a:txBody>
                  <a:tcPr/>
                </a:tc>
                <a:tc>
                  <a:txBody>
                    <a:bodyPr/>
                    <a:lstStyle/>
                    <a:p>
                      <a:r>
                        <a:rPr lang="en-CA" sz="1200" dirty="0"/>
                        <a:t>I WISH FOR YOU</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317874348"/>
                  </a:ext>
                </a:extLst>
              </a:tr>
              <a:tr h="370840">
                <a:tc>
                  <a:txBody>
                    <a:bodyPr/>
                    <a:lstStyle/>
                    <a:p>
                      <a:r>
                        <a:rPr lang="en-CA" sz="1700" dirty="0"/>
                        <a:t>March 6 | Friday</a:t>
                      </a:r>
                      <a:endParaRPr lang="en-US" sz="1700" dirty="0"/>
                    </a:p>
                  </a:txBody>
                  <a:tcPr/>
                </a:tc>
                <a:tc>
                  <a:txBody>
                    <a:bodyPr/>
                    <a:lstStyle/>
                    <a:p>
                      <a:r>
                        <a:rPr lang="en-CA" sz="1200" dirty="0">
                          <a:latin typeface="Gill Sans MT" panose="020B0502020104020203" pitchFamily="34" charset="0"/>
                        </a:rPr>
                        <a:t>MEDITATE FOR 5 MINUTES</a:t>
                      </a:r>
                      <a:endParaRPr lang="en-US" sz="1200" dirty="0"/>
                    </a:p>
                  </a:txBody>
                  <a:tcPr/>
                </a:tc>
                <a:tc>
                  <a:txBody>
                    <a:bodyPr/>
                    <a:lstStyle/>
                    <a:p>
                      <a:r>
                        <a:rPr lang="en-CA" sz="1200" dirty="0"/>
                        <a:t>MEDITATED FOR 5 MINUTES</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615268897"/>
                  </a:ext>
                </a:extLst>
              </a:tr>
              <a:tr h="370840">
                <a:tc>
                  <a:txBody>
                    <a:bodyPr/>
                    <a:lstStyle/>
                    <a:p>
                      <a:r>
                        <a:rPr lang="en-CA" sz="1700" dirty="0"/>
                        <a:t>March 7 | Saturday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Gill Sans MT" panose="020B0502020104020203" pitchFamily="34" charset="0"/>
                        </a:rPr>
                        <a:t>MEDITATE 5 MINUTES &amp;</a:t>
                      </a:r>
                      <a:endParaRPr lang="en-US" sz="1200" dirty="0">
                        <a:latin typeface="Gill Sans MT" panose="020B0502020104020203" pitchFamily="34" charset="0"/>
                      </a:endParaRPr>
                    </a:p>
                    <a:p>
                      <a:r>
                        <a:rPr lang="en-CA" sz="1200" dirty="0">
                          <a:latin typeface="Gill Sans MT" panose="020B0502020104020203" pitchFamily="34" charset="0"/>
                        </a:rPr>
                        <a:t>PRACTICE MINDFULNESS:</a:t>
                      </a:r>
                    </a:p>
                    <a:p>
                      <a:r>
                        <a:rPr lang="en-CA" sz="1200" dirty="0">
                          <a:latin typeface="Gill Sans MT" panose="020B0502020104020203" pitchFamily="34" charset="0"/>
                        </a:rPr>
                        <a:t>FOCUS ON DOING THREE ACTIVITIES, NO MULTITASKING</a:t>
                      </a:r>
                      <a:endParaRPr lang="en-US" sz="1200" dirty="0"/>
                    </a:p>
                  </a:txBody>
                  <a:tcPr/>
                </a:tc>
                <a:tc>
                  <a:txBody>
                    <a:bodyPr/>
                    <a:lstStyle/>
                    <a:p>
                      <a:r>
                        <a:rPr lang="en-CA" sz="1200" dirty="0"/>
                        <a:t>MEDITATED AND FOCUSED ON</a:t>
                      </a:r>
                    </a:p>
                    <a:p>
                      <a:r>
                        <a:rPr lang="en-CA" sz="1200" dirty="0"/>
                        <a:t>FOLDING LAUNDRY</a:t>
                      </a:r>
                    </a:p>
                    <a:p>
                      <a:r>
                        <a:rPr lang="en-CA" sz="1200" dirty="0"/>
                        <a:t>WATCHING A MOVIE</a:t>
                      </a:r>
                    </a:p>
                    <a:p>
                      <a:r>
                        <a:rPr lang="en-CA" sz="1200" dirty="0"/>
                        <a:t>ORGANIZING MY BEDROOM</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272593693"/>
                  </a:ext>
                </a:extLst>
              </a:tr>
              <a:tr h="370840">
                <a:tc>
                  <a:txBody>
                    <a:bodyPr/>
                    <a:lstStyle/>
                    <a:p>
                      <a:r>
                        <a:rPr lang="en-CA" sz="1700" dirty="0"/>
                        <a:t>March 8 | Sunday</a:t>
                      </a:r>
                      <a:endParaRPr lang="en-US" sz="1700" dirty="0"/>
                    </a:p>
                  </a:txBody>
                  <a:tcPr/>
                </a:tc>
                <a:tc>
                  <a:txBody>
                    <a:bodyPr/>
                    <a:lstStyle/>
                    <a:p>
                      <a:r>
                        <a:rPr lang="en-CA" sz="1200" dirty="0">
                          <a:latin typeface="Gill Sans MT" panose="020B0502020104020203" pitchFamily="34" charset="0"/>
                        </a:rPr>
                        <a:t>SMILING MIND: DO PROGRAM</a:t>
                      </a:r>
                      <a:endParaRPr lang="en-US" sz="1200" dirty="0"/>
                    </a:p>
                  </a:txBody>
                  <a:tcPr/>
                </a:tc>
                <a:tc>
                  <a:txBody>
                    <a:bodyPr/>
                    <a:lstStyle/>
                    <a:p>
                      <a:r>
                        <a:rPr lang="en-CA" sz="1200" dirty="0"/>
                        <a:t>MINDFUL CONVERSATIONS</a:t>
                      </a:r>
                      <a:endParaRPr lang="en-US" sz="1200" dirty="0"/>
                    </a:p>
                  </a:txBody>
                  <a:tcPr/>
                </a:tc>
                <a:tc>
                  <a:txBody>
                    <a:bodyPr/>
                    <a:lstStyle/>
                    <a:p>
                      <a:r>
                        <a:rPr lang="en-CA" sz="1200" dirty="0"/>
                        <a:t>YES</a:t>
                      </a:r>
                      <a:endParaRPr lang="en-US" sz="1200" dirty="0"/>
                    </a:p>
                  </a:txBody>
                  <a:tcPr/>
                </a:tc>
                <a:extLst>
                  <a:ext uri="{0D108BD9-81ED-4DB2-BD59-A6C34878D82A}">
                    <a16:rowId xmlns:a16="http://schemas.microsoft.com/office/drawing/2014/main" val="1830868414"/>
                  </a:ext>
                </a:extLst>
              </a:tr>
            </a:tbl>
          </a:graphicData>
        </a:graphic>
      </p:graphicFrame>
    </p:spTree>
    <p:extLst>
      <p:ext uri="{BB962C8B-B14F-4D97-AF65-F5344CB8AC3E}">
        <p14:creationId xmlns:p14="http://schemas.microsoft.com/office/powerpoint/2010/main" val="276984367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DBE1-BA1F-4BEA-B2AC-E2267CFF7AE6}"/>
              </a:ext>
            </a:extLst>
          </p:cNvPr>
          <p:cNvSpPr>
            <a:spLocks noGrp="1"/>
          </p:cNvSpPr>
          <p:nvPr>
            <p:ph type="title"/>
          </p:nvPr>
        </p:nvSpPr>
        <p:spPr>
          <a:xfrm>
            <a:off x="1066800" y="2514918"/>
            <a:ext cx="10058400" cy="1188720"/>
          </a:xfrm>
        </p:spPr>
        <p:txBody>
          <a:bodyPr/>
          <a:lstStyle/>
          <a:p>
            <a:r>
              <a:rPr lang="en-CA" dirty="0"/>
              <a:t>D O C U M E N T A T I O 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D3A5CB24-0AA8-4788-B664-2C41B12748A8}"/>
              </a:ext>
            </a:extLst>
          </p:cNvPr>
          <p:cNvPicPr>
            <a:picLocks noChangeAspect="1"/>
          </p:cNvPicPr>
          <p:nvPr/>
        </p:nvPicPr>
        <p:blipFill rotWithShape="1">
          <a:blip r:embed="rId2">
            <a:extLst>
              <a:ext uri="{28A0092B-C50C-407E-A947-70E740481C1C}">
                <a14:useLocalDpi xmlns:a14="http://schemas.microsoft.com/office/drawing/2010/main" val="0"/>
              </a:ext>
            </a:extLst>
          </a:blip>
          <a:srcRect t="23906" b="50000"/>
          <a:stretch/>
        </p:blipFill>
        <p:spPr>
          <a:xfrm>
            <a:off x="7415211" y="1385253"/>
            <a:ext cx="3324173" cy="188182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B15BE0D-0A0E-457E-B122-00A681DC1108}"/>
              </a:ext>
            </a:extLst>
          </p:cNvPr>
          <p:cNvPicPr>
            <a:picLocks noChangeAspect="1"/>
          </p:cNvPicPr>
          <p:nvPr/>
        </p:nvPicPr>
        <p:blipFill rotWithShape="1">
          <a:blip r:embed="rId3">
            <a:extLst>
              <a:ext uri="{28A0092B-C50C-407E-A947-70E740481C1C}">
                <a14:useLocalDpi xmlns:a14="http://schemas.microsoft.com/office/drawing/2010/main" val="0"/>
              </a:ext>
            </a:extLst>
          </a:blip>
          <a:srcRect t="74375"/>
          <a:stretch/>
        </p:blipFill>
        <p:spPr>
          <a:xfrm>
            <a:off x="7415211" y="3271204"/>
            <a:ext cx="3324173" cy="1881821"/>
          </a:xfrm>
          <a:prstGeom prst="rect">
            <a:avLst/>
          </a:prstGeom>
        </p:spPr>
      </p:pic>
    </p:spTree>
    <p:extLst>
      <p:ext uri="{BB962C8B-B14F-4D97-AF65-F5344CB8AC3E}">
        <p14:creationId xmlns:p14="http://schemas.microsoft.com/office/powerpoint/2010/main" val="1402146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map, colorful, kite&#10;&#10;Description automatically generated">
            <a:extLst>
              <a:ext uri="{FF2B5EF4-FFF2-40B4-BE49-F238E27FC236}">
                <a16:creationId xmlns:a16="http://schemas.microsoft.com/office/drawing/2014/main" id="{4B93A0CD-4246-4CB2-BC79-722ADA008AED}"/>
              </a:ext>
            </a:extLst>
          </p:cNvPr>
          <p:cNvPicPr>
            <a:picLocks noChangeAspect="1"/>
          </p:cNvPicPr>
          <p:nvPr/>
        </p:nvPicPr>
        <p:blipFill>
          <a:blip r:embed="rId2">
            <a:clrChange>
              <a:clrFrom>
                <a:srgbClr val="FFFFFF"/>
              </a:clrFrom>
              <a:clrTo>
                <a:srgbClr val="FFFFFF">
                  <a:alpha val="0"/>
                </a:srgbClr>
              </a:clrTo>
            </a:clrChange>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pic>
        <p:nvPicPr>
          <p:cNvPr id="7" name="Picture 6" descr="A picture containing light&#10;&#10;Description automatically generated">
            <a:extLst>
              <a:ext uri="{FF2B5EF4-FFF2-40B4-BE49-F238E27FC236}">
                <a16:creationId xmlns:a16="http://schemas.microsoft.com/office/drawing/2014/main" id="{422B7D70-F8D6-4BE3-9F29-B64AB915949C}"/>
              </a:ext>
            </a:extLst>
          </p:cNvPr>
          <p:cNvPicPr>
            <a:picLocks noChangeAspect="1"/>
          </p:cNvPicPr>
          <p:nvPr/>
        </p:nvPicPr>
        <p:blipFill>
          <a:blip r:embed="rId4">
            <a:alphaModFix amt="50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718922" y="3728621"/>
            <a:ext cx="2542620" cy="3129379"/>
          </a:xfrm>
          <a:prstGeom prst="rect">
            <a:avLst/>
          </a:prstGeom>
        </p:spPr>
      </p:pic>
      <p:sp>
        <p:nvSpPr>
          <p:cNvPr id="8" name="TextBox 7">
            <a:extLst>
              <a:ext uri="{FF2B5EF4-FFF2-40B4-BE49-F238E27FC236}">
                <a16:creationId xmlns:a16="http://schemas.microsoft.com/office/drawing/2014/main" id="{CF22A383-4F8A-4FC5-B27B-AC359B23158C}"/>
              </a:ext>
            </a:extLst>
          </p:cNvPr>
          <p:cNvSpPr txBox="1"/>
          <p:nvPr/>
        </p:nvSpPr>
        <p:spPr>
          <a:xfrm>
            <a:off x="9863092" y="6983501"/>
            <a:ext cx="2398450" cy="369332"/>
          </a:xfrm>
          <a:prstGeom prst="rect">
            <a:avLst/>
          </a:prstGeom>
          <a:noFill/>
        </p:spPr>
        <p:txBody>
          <a:bodyPr wrap="square" rtlCol="0">
            <a:spAutoFit/>
          </a:bodyPr>
          <a:lstStyle/>
          <a:p>
            <a:r>
              <a:rPr lang="en-US" sz="900">
                <a:hlinkClick r:id="rId5" tooltip="https://twowritingteachers.org/2016/06/05/remember-to-celebrate-also/"/>
              </a:rPr>
              <a:t>This Photo</a:t>
            </a:r>
            <a:r>
              <a:rPr lang="en-US" sz="900"/>
              <a:t> by Unknown Author is licensed under </a:t>
            </a:r>
            <a:r>
              <a:rPr lang="en-US" sz="900">
                <a:hlinkClick r:id="rId6" tooltip="https://creativecommons.org/licenses/by-nc-sa/3.0/"/>
              </a:rPr>
              <a:t>CC BY-SA-NC</a:t>
            </a:r>
            <a:endParaRPr lang="en-US" sz="900"/>
          </a:p>
        </p:txBody>
      </p:sp>
      <p:sp>
        <p:nvSpPr>
          <p:cNvPr id="2" name="Title 1">
            <a:extLst>
              <a:ext uri="{FF2B5EF4-FFF2-40B4-BE49-F238E27FC236}">
                <a16:creationId xmlns:a16="http://schemas.microsoft.com/office/drawing/2014/main" id="{238D88B3-81C4-4562-B75D-D5AEE1F1E3E1}"/>
              </a:ext>
            </a:extLst>
          </p:cNvPr>
          <p:cNvSpPr>
            <a:spLocks noGrp="1"/>
          </p:cNvSpPr>
          <p:nvPr>
            <p:ph type="title"/>
          </p:nvPr>
        </p:nvSpPr>
        <p:spPr>
          <a:xfrm>
            <a:off x="1066800" y="3765832"/>
            <a:ext cx="10058400" cy="1188720"/>
          </a:xfrm>
        </p:spPr>
        <p:txBody>
          <a:bodyPr>
            <a:normAutofit fontScale="90000"/>
          </a:bodyPr>
          <a:lstStyle/>
          <a:p>
            <a:r>
              <a:rPr lang="en-CA" sz="7000" dirty="0">
                <a:latin typeface="Modern Love Grunge" panose="04070805081005020601" pitchFamily="82" charset="0"/>
              </a:rPr>
              <a:t>Completed </a:t>
            </a:r>
            <a:r>
              <a:rPr lang="en-CA" sz="12800" dirty="0">
                <a:latin typeface="Modern Love Grunge" panose="04070805081005020601" pitchFamily="82" charset="0"/>
              </a:rPr>
              <a:t>24</a:t>
            </a:r>
            <a:r>
              <a:rPr lang="en-CA" sz="7000" dirty="0">
                <a:latin typeface="Modern Love Grunge" panose="04070805081005020601" pitchFamily="82" charset="0"/>
              </a:rPr>
              <a:t> Sessions</a:t>
            </a:r>
            <a:endParaRPr lang="en-US" sz="7000" dirty="0">
              <a:latin typeface="Modern Love Grunge" panose="04070805081005020601" pitchFamily="82" charset="0"/>
            </a:endParaRPr>
          </a:p>
        </p:txBody>
      </p:sp>
      <p:pic>
        <p:nvPicPr>
          <p:cNvPr id="9" name="Picture 8" descr="A picture containing light&#10;&#10;Description automatically generated">
            <a:extLst>
              <a:ext uri="{FF2B5EF4-FFF2-40B4-BE49-F238E27FC236}">
                <a16:creationId xmlns:a16="http://schemas.microsoft.com/office/drawing/2014/main" id="{0B678E95-DEF4-4058-9102-AC8A873CCB9D}"/>
              </a:ext>
            </a:extLst>
          </p:cNvPr>
          <p:cNvPicPr>
            <a:picLocks noChangeAspect="1"/>
          </p:cNvPicPr>
          <p:nvPr/>
        </p:nvPicPr>
        <p:blipFill>
          <a:blip r:embed="rId4">
            <a:alphaModFix amt="50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4832431">
            <a:off x="132517" y="3907632"/>
            <a:ext cx="2542620" cy="3129379"/>
          </a:xfrm>
          <a:prstGeom prst="rect">
            <a:avLst/>
          </a:prstGeom>
        </p:spPr>
      </p:pic>
      <p:sp>
        <p:nvSpPr>
          <p:cNvPr id="13" name="TextBox 12">
            <a:extLst>
              <a:ext uri="{FF2B5EF4-FFF2-40B4-BE49-F238E27FC236}">
                <a16:creationId xmlns:a16="http://schemas.microsoft.com/office/drawing/2014/main" id="{C9B796FF-6D52-431A-9529-C0F86A284347}"/>
              </a:ext>
            </a:extLst>
          </p:cNvPr>
          <p:cNvSpPr txBox="1"/>
          <p:nvPr/>
        </p:nvSpPr>
        <p:spPr>
          <a:xfrm>
            <a:off x="2667000" y="6858000"/>
            <a:ext cx="6858000" cy="230832"/>
          </a:xfrm>
          <a:prstGeom prst="rect">
            <a:avLst/>
          </a:prstGeom>
          <a:noFill/>
        </p:spPr>
        <p:txBody>
          <a:bodyPr wrap="square" rtlCol="0">
            <a:spAutoFit/>
          </a:bodyPr>
          <a:lstStyle/>
          <a:p>
            <a:r>
              <a:rPr lang="en-US" sz="900">
                <a:hlinkClick r:id="rId3" tooltip="https://www.vectoropenstock.com/vectors/preview/76667/celebration-background"/>
              </a:rPr>
              <a:t>This Photo</a:t>
            </a:r>
            <a:r>
              <a:rPr lang="en-US" sz="900"/>
              <a:t> by Unknown Author is licensed under </a:t>
            </a:r>
            <a:r>
              <a:rPr lang="en-US" sz="900">
                <a:hlinkClick r:id="rId7" tooltip="https://creativecommons.org/licenses/by-sa/3.0/"/>
              </a:rPr>
              <a:t>CC BY-SA</a:t>
            </a:r>
            <a:endParaRPr lang="en-US" sz="900"/>
          </a:p>
        </p:txBody>
      </p:sp>
    </p:spTree>
    <p:extLst>
      <p:ext uri="{BB962C8B-B14F-4D97-AF65-F5344CB8AC3E}">
        <p14:creationId xmlns:p14="http://schemas.microsoft.com/office/powerpoint/2010/main" val="1551254147"/>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88B3-81C4-4562-B75D-D5AEE1F1E3E1}"/>
              </a:ext>
            </a:extLst>
          </p:cNvPr>
          <p:cNvSpPr>
            <a:spLocks noGrp="1"/>
          </p:cNvSpPr>
          <p:nvPr>
            <p:ph type="title"/>
          </p:nvPr>
        </p:nvSpPr>
        <p:spPr/>
        <p:txBody>
          <a:bodyPr>
            <a:normAutofit fontScale="90000"/>
          </a:bodyPr>
          <a:lstStyle/>
          <a:p>
            <a:r>
              <a:rPr lang="en-CA" sz="7000" dirty="0">
                <a:latin typeface="Modern Love Grunge" panose="04070805081005020601" pitchFamily="82" charset="0"/>
              </a:rPr>
              <a:t>ANALYSIS &amp; CONNECTION</a:t>
            </a:r>
            <a:endParaRPr lang="en-US" sz="7000" dirty="0">
              <a:latin typeface="Modern Love Grunge" panose="04070805081005020601" pitchFamily="82" charset="0"/>
            </a:endParaRPr>
          </a:p>
        </p:txBody>
      </p:sp>
      <p:sp>
        <p:nvSpPr>
          <p:cNvPr id="3" name="Content Placeholder 2">
            <a:extLst>
              <a:ext uri="{FF2B5EF4-FFF2-40B4-BE49-F238E27FC236}">
                <a16:creationId xmlns:a16="http://schemas.microsoft.com/office/drawing/2014/main" id="{C32DB6CA-230C-48BA-A4FE-697E503BF937}"/>
              </a:ext>
            </a:extLst>
          </p:cNvPr>
          <p:cNvSpPr>
            <a:spLocks noGrp="1"/>
          </p:cNvSpPr>
          <p:nvPr>
            <p:ph idx="1"/>
          </p:nvPr>
        </p:nvSpPr>
        <p:spPr/>
        <p:txBody>
          <a:bodyPr>
            <a:normAutofit fontScale="85000" lnSpcReduction="20000"/>
          </a:bodyPr>
          <a:lstStyle/>
          <a:p>
            <a:r>
              <a:rPr lang="en-US" dirty="0"/>
              <a:t>What insights did you gain from the assignment?</a:t>
            </a:r>
          </a:p>
          <a:p>
            <a:pPr lvl="1"/>
            <a:r>
              <a:rPr lang="en-US" dirty="0"/>
              <a:t>I realized how much I overthink things. I realized how my mind likes to create scenarios that causes me to stress and get anxious. I realized how being more optimistic and relaxing helps with this and by fixing my anxiety and stress I can sleep soundly and on time.</a:t>
            </a:r>
          </a:p>
          <a:p>
            <a:pPr lvl="1"/>
            <a:r>
              <a:rPr lang="en-US" dirty="0"/>
              <a:t>I realized how sometimes we just must take a step back and breathe.</a:t>
            </a:r>
          </a:p>
          <a:p>
            <a:r>
              <a:rPr lang="en-US" dirty="0"/>
              <a:t>How might you have improved the project?</a:t>
            </a:r>
          </a:p>
          <a:p>
            <a:pPr lvl="1"/>
            <a:r>
              <a:rPr lang="en-US" dirty="0"/>
              <a:t>Reading the Bible every other night to start out, then every night before prayer and bed</a:t>
            </a:r>
          </a:p>
          <a:p>
            <a:pPr lvl="1"/>
            <a:r>
              <a:rPr lang="en-US" dirty="0"/>
              <a:t>Creating a journal of the thoughts I have during meditation</a:t>
            </a:r>
          </a:p>
          <a:p>
            <a:r>
              <a:rPr lang="en-US" dirty="0"/>
              <a:t>How did the assignment improve your professional practice? (</a:t>
            </a:r>
            <a:r>
              <a:rPr lang="en-US" dirty="0" err="1"/>
              <a:t>ie</a:t>
            </a:r>
            <a:r>
              <a:rPr lang="en-US" dirty="0"/>
              <a:t>.  What skills did you gain?)</a:t>
            </a:r>
          </a:p>
          <a:p>
            <a:pPr lvl="1"/>
            <a:r>
              <a:rPr lang="en-US" dirty="0"/>
              <a:t>I realized how meditation can help with being more productive because it helps with practicing focus to finish a task on time and with utmost care. </a:t>
            </a:r>
          </a:p>
          <a:p>
            <a:pPr lvl="1"/>
            <a:r>
              <a:rPr lang="en-US" dirty="0"/>
              <a:t>A clear mind and heart helps a person be more productive in their everyday life. It helps with managing with multiple tasks, stress, and unexpected events</a:t>
            </a:r>
          </a:p>
          <a:p>
            <a:endParaRPr lang="en-US" dirty="0"/>
          </a:p>
        </p:txBody>
      </p:sp>
    </p:spTree>
    <p:extLst>
      <p:ext uri="{BB962C8B-B14F-4D97-AF65-F5344CB8AC3E}">
        <p14:creationId xmlns:p14="http://schemas.microsoft.com/office/powerpoint/2010/main" val="277823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88B3-81C4-4562-B75D-D5AEE1F1E3E1}"/>
              </a:ext>
            </a:extLst>
          </p:cNvPr>
          <p:cNvSpPr>
            <a:spLocks noGrp="1"/>
          </p:cNvSpPr>
          <p:nvPr>
            <p:ph type="title"/>
          </p:nvPr>
        </p:nvSpPr>
        <p:spPr/>
        <p:txBody>
          <a:bodyPr>
            <a:normAutofit/>
          </a:bodyPr>
          <a:lstStyle/>
          <a:p>
            <a:r>
              <a:rPr lang="en-CA" sz="7000" dirty="0">
                <a:latin typeface="Modern Love Grunge" panose="04070805081005020601" pitchFamily="82" charset="0"/>
              </a:rPr>
              <a:t>Learned Skills:</a:t>
            </a:r>
            <a:endParaRPr lang="en-US" sz="7000" dirty="0">
              <a:latin typeface="Modern Love Grunge" panose="04070805081005020601" pitchFamily="82" charset="0"/>
            </a:endParaRPr>
          </a:p>
        </p:txBody>
      </p:sp>
      <p:sp>
        <p:nvSpPr>
          <p:cNvPr id="3" name="Content Placeholder 2">
            <a:extLst>
              <a:ext uri="{FF2B5EF4-FFF2-40B4-BE49-F238E27FC236}">
                <a16:creationId xmlns:a16="http://schemas.microsoft.com/office/drawing/2014/main" id="{C32DB6CA-230C-48BA-A4FE-697E503BF937}"/>
              </a:ext>
            </a:extLst>
          </p:cNvPr>
          <p:cNvSpPr>
            <a:spLocks noGrp="1"/>
          </p:cNvSpPr>
          <p:nvPr>
            <p:ph idx="1"/>
          </p:nvPr>
        </p:nvSpPr>
        <p:spPr/>
        <p:txBody>
          <a:bodyPr/>
          <a:lstStyle/>
          <a:p>
            <a:r>
              <a:rPr lang="en-US" dirty="0"/>
              <a:t>Mindful listening</a:t>
            </a:r>
          </a:p>
          <a:p>
            <a:r>
              <a:rPr lang="en-US" dirty="0"/>
              <a:t>Mindful eating</a:t>
            </a:r>
          </a:p>
          <a:p>
            <a:r>
              <a:rPr lang="en-US" dirty="0"/>
              <a:t>Meditation</a:t>
            </a:r>
          </a:p>
          <a:p>
            <a:pPr lvl="1"/>
            <a:r>
              <a:rPr lang="en-US" dirty="0"/>
              <a:t>Body Scan Meditation</a:t>
            </a:r>
          </a:p>
          <a:p>
            <a:pPr lvl="1"/>
            <a:r>
              <a:rPr lang="en-US" dirty="0"/>
              <a:t>Breath and Sounds Meditation</a:t>
            </a:r>
          </a:p>
          <a:p>
            <a:r>
              <a:rPr lang="en-US" dirty="0"/>
              <a:t>Connecting with nature</a:t>
            </a:r>
          </a:p>
          <a:p>
            <a:r>
              <a:rPr lang="en-US" dirty="0"/>
              <a:t>Mindfully doing things</a:t>
            </a:r>
          </a:p>
          <a:p>
            <a:r>
              <a:rPr lang="en-US" dirty="0"/>
              <a:t>Mindful interactions</a:t>
            </a:r>
          </a:p>
        </p:txBody>
      </p:sp>
    </p:spTree>
    <p:extLst>
      <p:ext uri="{BB962C8B-B14F-4D97-AF65-F5344CB8AC3E}">
        <p14:creationId xmlns:p14="http://schemas.microsoft.com/office/powerpoint/2010/main" val="4235069090"/>
      </p:ext>
    </p:extLst>
  </p:cSld>
  <p:clrMapOvr>
    <a:masterClrMapping/>
  </p:clrMapOvr>
  <p:transition spd="slow">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88B3-81C4-4562-B75D-D5AEE1F1E3E1}"/>
              </a:ext>
            </a:extLst>
          </p:cNvPr>
          <p:cNvSpPr>
            <a:spLocks noGrp="1"/>
          </p:cNvSpPr>
          <p:nvPr>
            <p:ph type="title"/>
          </p:nvPr>
        </p:nvSpPr>
        <p:spPr/>
        <p:txBody>
          <a:bodyPr>
            <a:normAutofit/>
          </a:bodyPr>
          <a:lstStyle/>
          <a:p>
            <a:r>
              <a:rPr lang="en-CA" sz="7000" dirty="0">
                <a:latin typeface="Modern Love Grunge" panose="04070805081005020601" pitchFamily="82" charset="0"/>
              </a:rPr>
              <a:t>CONCLUSION</a:t>
            </a:r>
            <a:endParaRPr lang="en-US" sz="7000" dirty="0">
              <a:latin typeface="Modern Love Grunge" panose="04070805081005020601" pitchFamily="82" charset="0"/>
            </a:endParaRPr>
          </a:p>
        </p:txBody>
      </p:sp>
      <p:sp>
        <p:nvSpPr>
          <p:cNvPr id="3" name="Content Placeholder 2">
            <a:extLst>
              <a:ext uri="{FF2B5EF4-FFF2-40B4-BE49-F238E27FC236}">
                <a16:creationId xmlns:a16="http://schemas.microsoft.com/office/drawing/2014/main" id="{C32DB6CA-230C-48BA-A4FE-697E503BF937}"/>
              </a:ext>
            </a:extLst>
          </p:cNvPr>
          <p:cNvSpPr>
            <a:spLocks noGrp="1"/>
          </p:cNvSpPr>
          <p:nvPr>
            <p:ph idx="1"/>
          </p:nvPr>
        </p:nvSpPr>
        <p:spPr/>
        <p:txBody>
          <a:bodyPr>
            <a:normAutofit fontScale="85000" lnSpcReduction="10000"/>
          </a:bodyPr>
          <a:lstStyle/>
          <a:p>
            <a:pPr marL="0" indent="0" algn="just">
              <a:buNone/>
            </a:pPr>
            <a:r>
              <a:rPr lang="en-US" dirty="0"/>
              <a:t>I never thought how much useful and amazing meditation and prayer is. I realized so many things about myself, my fears, my worries, my thoughts. I have also realized how sometimes I just create the craziest scenarios that just cause me unnecessary stress. Meditation has helped clear my mine and think more rationally to get rid of these. Prayer has also helped so much because it has given me great peace of mind knowing that I have God protecting me, guiding me, and always being there for me. </a:t>
            </a:r>
          </a:p>
          <a:p>
            <a:pPr marL="0" indent="0" algn="just">
              <a:buNone/>
            </a:pPr>
            <a:r>
              <a:rPr lang="en-US" dirty="0"/>
              <a:t>It is so easy to get swallowed up by the world and forget what really matters. From the project, I realized how sometimes we just must take a step back and breathe.</a:t>
            </a:r>
          </a:p>
          <a:p>
            <a:pPr marL="0" indent="0" algn="just">
              <a:buNone/>
            </a:pPr>
            <a:r>
              <a:rPr lang="en-US" dirty="0"/>
              <a:t>This project will help with my professional practice because it helps with organization, handling stress, and with interacting and connecting with other people.</a:t>
            </a:r>
          </a:p>
          <a:p>
            <a:pPr marL="0" indent="0" algn="just">
              <a:buNone/>
            </a:pPr>
            <a:r>
              <a:rPr lang="en-US" dirty="0"/>
              <a:t>I am very happy and grateful to have had the opportunity to do this project. I never would’ve tried to know about meditation if it weren’t for the project. I also feel more at peace knowing I have reconnected with God through prayer.</a:t>
            </a:r>
          </a:p>
          <a:p>
            <a:pPr algn="just"/>
            <a:endParaRPr lang="en-US" dirty="0"/>
          </a:p>
        </p:txBody>
      </p:sp>
    </p:spTree>
    <p:extLst>
      <p:ext uri="{BB962C8B-B14F-4D97-AF65-F5344CB8AC3E}">
        <p14:creationId xmlns:p14="http://schemas.microsoft.com/office/powerpoint/2010/main" val="129831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EF62E-E0CB-4B1C-84A4-6A95E6CBAC54}"/>
              </a:ext>
            </a:extLst>
          </p:cNvPr>
          <p:cNvSpPr>
            <a:spLocks noGrp="1"/>
          </p:cNvSpPr>
          <p:nvPr>
            <p:ph type="title"/>
          </p:nvPr>
        </p:nvSpPr>
        <p:spPr>
          <a:xfrm>
            <a:off x="978024" y="2094879"/>
            <a:ext cx="2146916" cy="1188720"/>
          </a:xfrm>
        </p:spPr>
        <p:txBody>
          <a:bodyPr>
            <a:normAutofit/>
          </a:bodyPr>
          <a:lstStyle/>
          <a:p>
            <a:r>
              <a:rPr lang="en-CA" sz="7200" dirty="0">
                <a:latin typeface="Modern Love Caps" panose="04070805081001020A01" pitchFamily="82" charset="0"/>
              </a:rPr>
              <a:t>GOAL</a:t>
            </a:r>
            <a:endParaRPr lang="en-US" sz="7200" dirty="0">
              <a:latin typeface="Modern Love Caps" panose="04070805081001020A01" pitchFamily="82" charset="0"/>
            </a:endParaRPr>
          </a:p>
        </p:txBody>
      </p:sp>
      <p:pic>
        <p:nvPicPr>
          <p:cNvPr id="21" name="Picture 20" descr="A close up of a logo&#10;&#10;Description automatically generated">
            <a:extLst>
              <a:ext uri="{FF2B5EF4-FFF2-40B4-BE49-F238E27FC236}">
                <a16:creationId xmlns:a16="http://schemas.microsoft.com/office/drawing/2014/main" id="{152BFB90-EF6F-4F56-B350-FFDCC536A01E}"/>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24625" y="1224000"/>
            <a:ext cx="5874525" cy="5874525"/>
          </a:xfrm>
          <a:prstGeom prst="rect">
            <a:avLst/>
          </a:prstGeom>
        </p:spPr>
      </p:pic>
      <p:sp>
        <p:nvSpPr>
          <p:cNvPr id="22" name="TextBox 21">
            <a:extLst>
              <a:ext uri="{FF2B5EF4-FFF2-40B4-BE49-F238E27FC236}">
                <a16:creationId xmlns:a16="http://schemas.microsoft.com/office/drawing/2014/main" id="{5292C564-6C05-4D31-ACA8-D2ECD21576B6}"/>
              </a:ext>
            </a:extLst>
          </p:cNvPr>
          <p:cNvSpPr txBox="1"/>
          <p:nvPr/>
        </p:nvSpPr>
        <p:spPr>
          <a:xfrm>
            <a:off x="9255900" y="6531918"/>
            <a:ext cx="4876800" cy="230832"/>
          </a:xfrm>
          <a:prstGeom prst="rect">
            <a:avLst/>
          </a:prstGeom>
          <a:noFill/>
        </p:spPr>
        <p:txBody>
          <a:bodyPr wrap="square" rtlCol="0">
            <a:spAutoFit/>
          </a:bodyPr>
          <a:lstStyle/>
          <a:p>
            <a:r>
              <a:rPr lang="en-US" sz="900" dirty="0">
                <a:hlinkClick r:id="rId3" tooltip="https://game-icons.net/1x1/delapouite/stairs-goal.html"/>
              </a:rPr>
              <a:t>This Photo</a:t>
            </a:r>
            <a:r>
              <a:rPr lang="en-US" sz="900" dirty="0">
                <a:solidFill>
                  <a:schemeClr val="tx2"/>
                </a:solidFill>
              </a:rPr>
              <a:t> </a:t>
            </a:r>
            <a:r>
              <a:rPr lang="en-US" sz="900" dirty="0">
                <a:solidFill>
                  <a:schemeClr val="accent1">
                    <a:lumMod val="60000"/>
                    <a:lumOff val="40000"/>
                  </a:schemeClr>
                </a:solidFill>
              </a:rPr>
              <a:t>by Unknown Author is licensed under </a:t>
            </a:r>
            <a:r>
              <a:rPr lang="en-US" sz="900" dirty="0">
                <a:hlinkClick r:id="rId4" tooltip="https://creativecommons.org/licenses/by/3.0/"/>
              </a:rPr>
              <a:t>CC BY</a:t>
            </a:r>
            <a:endParaRPr lang="en-US" sz="900" dirty="0"/>
          </a:p>
        </p:txBody>
      </p:sp>
      <p:sp>
        <p:nvSpPr>
          <p:cNvPr id="6" name="Content Placeholder 5">
            <a:extLst>
              <a:ext uri="{FF2B5EF4-FFF2-40B4-BE49-F238E27FC236}">
                <a16:creationId xmlns:a16="http://schemas.microsoft.com/office/drawing/2014/main" id="{5A1A7024-2FD2-43B1-AE39-93F34A235CBB}"/>
              </a:ext>
            </a:extLst>
          </p:cNvPr>
          <p:cNvSpPr txBox="1">
            <a:spLocks noGrp="1"/>
          </p:cNvSpPr>
          <p:nvPr>
            <p:ph idx="1"/>
          </p:nvPr>
        </p:nvSpPr>
        <p:spPr>
          <a:xfrm>
            <a:off x="978024" y="3429000"/>
            <a:ext cx="5192713" cy="2492990"/>
          </a:xfrm>
          <a:prstGeom prst="rect">
            <a:avLst/>
          </a:prstGeom>
          <a:noFill/>
        </p:spPr>
        <p:txBody>
          <a:bodyPr wrap="square" rtlCol="0">
            <a:spAutoFit/>
          </a:bodyPr>
          <a:lstStyle/>
          <a:p>
            <a:pPr algn="just"/>
            <a:r>
              <a:rPr lang="en-CA" sz="2800" dirty="0"/>
              <a:t>Be able to practice mindfulness as a part of my daily routine.</a:t>
            </a:r>
          </a:p>
          <a:p>
            <a:pPr algn="just"/>
            <a:r>
              <a:rPr lang="en-CA" sz="2800" dirty="0"/>
              <a:t>Pray every night before bed.</a:t>
            </a:r>
          </a:p>
          <a:p>
            <a:pPr algn="just"/>
            <a:r>
              <a:rPr lang="en-CA" sz="2800" dirty="0"/>
              <a:t>Be able to reap the benefits of mindfulness and prayer.</a:t>
            </a:r>
          </a:p>
        </p:txBody>
      </p:sp>
    </p:spTree>
    <p:extLst>
      <p:ext uri="{BB962C8B-B14F-4D97-AF65-F5344CB8AC3E}">
        <p14:creationId xmlns:p14="http://schemas.microsoft.com/office/powerpoint/2010/main" val="3276908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 calcmode="lin" valueType="num">
                                      <p:cBhvr>
                                        <p:cTn id="9" dur="1000" fill="hold"/>
                                        <p:tgtEl>
                                          <p:spTgt spid="21"/>
                                        </p:tgtEl>
                                        <p:attrNameLst>
                                          <p:attrName>style.rotation</p:attrName>
                                        </p:attrNameLst>
                                      </p:cBhvr>
                                      <p:tavLst>
                                        <p:tav tm="0">
                                          <p:val>
                                            <p:fltVal val="90"/>
                                          </p:val>
                                        </p:tav>
                                        <p:tav tm="100000">
                                          <p:val>
                                            <p:fltVal val="0"/>
                                          </p:val>
                                        </p:tav>
                                      </p:tavLst>
                                    </p:anim>
                                    <p:animEffect transition="in" filter="fade">
                                      <p:cBhvr>
                                        <p:cTn id="1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59AAB-79A2-48D7-8F4F-11ED7ABB1CA9}"/>
              </a:ext>
            </a:extLst>
          </p:cNvPr>
          <p:cNvSpPr>
            <a:spLocks noGrp="1"/>
          </p:cNvSpPr>
          <p:nvPr>
            <p:ph type="title"/>
          </p:nvPr>
        </p:nvSpPr>
        <p:spPr/>
        <p:txBody>
          <a:bodyPr>
            <a:normAutofit/>
          </a:bodyPr>
          <a:lstStyle/>
          <a:p>
            <a:r>
              <a:rPr lang="en-CA" sz="4900" dirty="0">
                <a:latin typeface="Modern Love Grunge" panose="04070805081005020601" pitchFamily="82" charset="0"/>
              </a:rPr>
              <a:t>References</a:t>
            </a:r>
            <a:endParaRPr lang="en-US" sz="4900" dirty="0">
              <a:latin typeface="Modern Love Grunge" panose="04070805081005020601" pitchFamily="82" charset="0"/>
            </a:endParaRPr>
          </a:p>
        </p:txBody>
      </p:sp>
      <p:sp>
        <p:nvSpPr>
          <p:cNvPr id="3" name="Content Placeholder 2">
            <a:extLst>
              <a:ext uri="{FF2B5EF4-FFF2-40B4-BE49-F238E27FC236}">
                <a16:creationId xmlns:a16="http://schemas.microsoft.com/office/drawing/2014/main" id="{51EF0A41-1282-486E-9C6F-94AE46456F0A}"/>
              </a:ext>
            </a:extLst>
          </p:cNvPr>
          <p:cNvSpPr>
            <a:spLocks noGrp="1"/>
          </p:cNvSpPr>
          <p:nvPr>
            <p:ph idx="1"/>
          </p:nvPr>
        </p:nvSpPr>
        <p:spPr/>
        <p:txBody>
          <a:bodyPr/>
          <a:lstStyle/>
          <a:p>
            <a:r>
              <a:rPr lang="en-US" dirty="0"/>
              <a:t>Mindfulness Definition: What Is Mindfulness. (n.d.). Retrieved from </a:t>
            </a:r>
            <a:r>
              <a:rPr lang="en-US" dirty="0">
                <a:hlinkClick r:id="rId2"/>
              </a:rPr>
              <a:t>https://greatergood.berkeley.edu/topic/mindfulness/definition</a:t>
            </a:r>
            <a:endParaRPr lang="en-US" dirty="0"/>
          </a:p>
          <a:p>
            <a:r>
              <a:rPr lang="en-US" dirty="0"/>
              <a:t>Benefits of Mindfulness. (2019, August 19). Retrieved from </a:t>
            </a:r>
            <a:r>
              <a:rPr lang="en-US" dirty="0">
                <a:hlinkClick r:id="rId3"/>
              </a:rPr>
              <a:t>https://www.helpguide.org/harvard/benefits-of-mindfulness.htm</a:t>
            </a:r>
            <a:endParaRPr lang="en-US" dirty="0"/>
          </a:p>
          <a:p>
            <a:r>
              <a:rPr lang="en-US" dirty="0"/>
              <a:t>Smiling Mind. (n.d.). Retrieved from https://www.smilingmind.com.au/</a:t>
            </a:r>
          </a:p>
        </p:txBody>
      </p:sp>
      <p:sp>
        <p:nvSpPr>
          <p:cNvPr id="4" name="TextBox 3">
            <a:extLst>
              <a:ext uri="{FF2B5EF4-FFF2-40B4-BE49-F238E27FC236}">
                <a16:creationId xmlns:a16="http://schemas.microsoft.com/office/drawing/2014/main" id="{CEF8672D-B134-43DE-9F38-9A9BAC02EC1F}"/>
              </a:ext>
            </a:extLst>
          </p:cNvPr>
          <p:cNvSpPr txBox="1"/>
          <p:nvPr/>
        </p:nvSpPr>
        <p:spPr>
          <a:xfrm>
            <a:off x="11125200" y="6007630"/>
            <a:ext cx="816745" cy="611386"/>
          </a:xfrm>
          <a:prstGeom prst="leftArrow">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CA" sz="1400" dirty="0">
                <a:latin typeface="Modern Love Grunge" panose="04070805081005020601" pitchFamily="82" charset="0"/>
                <a:hlinkClick r:id="" action="ppaction://hlinkshowjump?jump=lastslideviewed"/>
              </a:rPr>
              <a:t>BACK</a:t>
            </a:r>
            <a:endParaRPr lang="en-US" sz="1400" dirty="0">
              <a:latin typeface="Modern Love Grunge" panose="04070805081005020601" pitchFamily="82" charset="0"/>
            </a:endParaRPr>
          </a:p>
        </p:txBody>
      </p:sp>
    </p:spTree>
    <p:extLst>
      <p:ext uri="{BB962C8B-B14F-4D97-AF65-F5344CB8AC3E}">
        <p14:creationId xmlns:p14="http://schemas.microsoft.com/office/powerpoint/2010/main" val="3219640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2729-B203-4A1C-86A2-0BCC52891346}"/>
              </a:ext>
            </a:extLst>
          </p:cNvPr>
          <p:cNvSpPr>
            <a:spLocks noGrp="1"/>
          </p:cNvSpPr>
          <p:nvPr>
            <p:ph type="title"/>
          </p:nvPr>
        </p:nvSpPr>
        <p:spPr/>
        <p:txBody>
          <a:bodyPr/>
          <a:lstStyle/>
          <a:p>
            <a:r>
              <a:rPr lang="en-CA" dirty="0">
                <a:latin typeface="Modern Love Caps" panose="04070805081001020A01" pitchFamily="82" charset="0"/>
              </a:rPr>
              <a:t>PERFORMANCE MEASURES</a:t>
            </a:r>
            <a:endParaRPr lang="en-US" dirty="0">
              <a:latin typeface="Modern Love Caps" panose="04070805081001020A01" pitchFamily="82" charset="0"/>
            </a:endParaRPr>
          </a:p>
        </p:txBody>
      </p:sp>
      <p:graphicFrame>
        <p:nvGraphicFramePr>
          <p:cNvPr id="5" name="Content Placeholder 4">
            <a:extLst>
              <a:ext uri="{FF2B5EF4-FFF2-40B4-BE49-F238E27FC236}">
                <a16:creationId xmlns:a16="http://schemas.microsoft.com/office/drawing/2014/main" id="{2C49065B-475B-4D62-81C5-90C01AB0BF97}"/>
              </a:ext>
            </a:extLst>
          </p:cNvPr>
          <p:cNvGraphicFramePr>
            <a:graphicFrameLocks noGrp="1"/>
          </p:cNvGraphicFramePr>
          <p:nvPr>
            <p:ph idx="1"/>
            <p:extLst>
              <p:ext uri="{D42A27DB-BD31-4B8C-83A1-F6EECF244321}">
                <p14:modId xmlns:p14="http://schemas.microsoft.com/office/powerpoint/2010/main" val="1057070699"/>
              </p:ext>
            </p:extLst>
          </p:nvPr>
        </p:nvGraphicFramePr>
        <p:xfrm>
          <a:off x="1066800" y="1905000"/>
          <a:ext cx="100584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785ECC4B-F7A2-4ED6-B6A6-B4852F19275F}"/>
              </a:ext>
            </a:extLst>
          </p:cNvPr>
          <p:cNvSpPr txBox="1"/>
          <p:nvPr/>
        </p:nvSpPr>
        <p:spPr>
          <a:xfrm>
            <a:off x="3551066" y="4882718"/>
            <a:ext cx="2361461" cy="646331"/>
          </a:xfrm>
          <a:prstGeom prst="rect">
            <a:avLst/>
          </a:prstGeom>
          <a:noFill/>
        </p:spPr>
        <p:txBody>
          <a:bodyPr wrap="square" rtlCol="0">
            <a:spAutoFit/>
          </a:bodyPr>
          <a:lstStyle/>
          <a:p>
            <a:pPr algn="just"/>
            <a:r>
              <a:rPr lang="en-CA" sz="1200" dirty="0"/>
              <a:t>DOCUMENTING THE RESULT OF THE SCHEDULED ACTIVITY OR SESSION OF THE PROGRAM</a:t>
            </a:r>
            <a:endParaRPr lang="en-US" sz="1200" dirty="0"/>
          </a:p>
        </p:txBody>
      </p:sp>
      <p:sp>
        <p:nvSpPr>
          <p:cNvPr id="6" name="TextBox 5">
            <a:extLst>
              <a:ext uri="{FF2B5EF4-FFF2-40B4-BE49-F238E27FC236}">
                <a16:creationId xmlns:a16="http://schemas.microsoft.com/office/drawing/2014/main" id="{6053FE94-EA0A-4B63-A932-F84A13F8362F}"/>
              </a:ext>
            </a:extLst>
          </p:cNvPr>
          <p:cNvSpPr txBox="1"/>
          <p:nvPr/>
        </p:nvSpPr>
        <p:spPr>
          <a:xfrm>
            <a:off x="6035332" y="4882717"/>
            <a:ext cx="2361461" cy="646331"/>
          </a:xfrm>
          <a:prstGeom prst="rect">
            <a:avLst/>
          </a:prstGeom>
          <a:noFill/>
        </p:spPr>
        <p:txBody>
          <a:bodyPr wrap="square" rtlCol="0">
            <a:spAutoFit/>
          </a:bodyPr>
          <a:lstStyle/>
          <a:p>
            <a:pPr algn="just"/>
            <a:r>
              <a:rPr lang="en-CA" sz="1200" dirty="0"/>
              <a:t>DOCUMENTING WHETHER OR NOT I HAVE PRAYED BEFORE BED</a:t>
            </a:r>
            <a:endParaRPr lang="en-US" sz="1200" dirty="0"/>
          </a:p>
        </p:txBody>
      </p:sp>
    </p:spTree>
    <p:extLst>
      <p:ext uri="{BB962C8B-B14F-4D97-AF65-F5344CB8AC3E}">
        <p14:creationId xmlns:p14="http://schemas.microsoft.com/office/powerpoint/2010/main" val="342544147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70D56-79DD-4A14-AB74-A16D41F34B00}"/>
              </a:ext>
            </a:extLst>
          </p:cNvPr>
          <p:cNvSpPr>
            <a:spLocks noGrp="1"/>
          </p:cNvSpPr>
          <p:nvPr>
            <p:ph type="title"/>
          </p:nvPr>
        </p:nvSpPr>
        <p:spPr/>
        <p:txBody>
          <a:bodyPr/>
          <a:lstStyle/>
          <a:p>
            <a:r>
              <a:rPr lang="en-CA" dirty="0">
                <a:latin typeface="Modern Love Caps" panose="04070805081001020A01" pitchFamily="82" charset="0"/>
              </a:rPr>
              <a:t>CONCEPT MODEL</a:t>
            </a:r>
            <a:endParaRPr lang="en-US" dirty="0">
              <a:latin typeface="Modern Love Caps" panose="04070805081001020A01" pitchFamily="82" charset="0"/>
            </a:endParaRPr>
          </a:p>
        </p:txBody>
      </p:sp>
      <p:sp>
        <p:nvSpPr>
          <p:cNvPr id="4" name="Content Placeholder 3">
            <a:extLst>
              <a:ext uri="{FF2B5EF4-FFF2-40B4-BE49-F238E27FC236}">
                <a16:creationId xmlns:a16="http://schemas.microsoft.com/office/drawing/2014/main" id="{05DF2DC5-1019-4A75-A51B-1E68449DE6F3}"/>
              </a:ext>
            </a:extLst>
          </p:cNvPr>
          <p:cNvSpPr txBox="1">
            <a:spLocks noGrp="1"/>
          </p:cNvSpPr>
          <p:nvPr>
            <p:ph idx="1"/>
          </p:nvPr>
        </p:nvSpPr>
        <p:spPr>
          <a:xfrm rot="890859">
            <a:off x="5853343" y="427082"/>
            <a:ext cx="5769006" cy="3106228"/>
          </a:xfrm>
          <a:prstGeom prst="cloudCallout">
            <a:avLst/>
          </a:prstGeom>
          <a:solidFill>
            <a:srgbClr val="FEF3D9"/>
          </a:solidFill>
        </p:spPr>
        <p:style>
          <a:lnRef idx="2">
            <a:schemeClr val="accent4"/>
          </a:lnRef>
          <a:fillRef idx="1">
            <a:schemeClr val="lt1"/>
          </a:fillRef>
          <a:effectRef idx="0">
            <a:schemeClr val="accent4"/>
          </a:effectRef>
          <a:fontRef idx="minor">
            <a:schemeClr val="dk1"/>
          </a:fontRef>
        </p:style>
        <p:txBody>
          <a:bodyPr wrap="square" rtlCol="0">
            <a:spAutoFit/>
          </a:bodyPr>
          <a:lstStyle/>
          <a:p>
            <a:pPr marL="0" indent="0" algn="just">
              <a:buNone/>
            </a:pPr>
            <a:r>
              <a:rPr lang="en-CA" sz="1200" dirty="0"/>
              <a:t>MINDFULNESS is paying attention to what is actually happening, rather than what one thinks is happening. It is being </a:t>
            </a:r>
            <a:r>
              <a:rPr lang="en-CA" sz="1400" b="1" dirty="0"/>
              <a:t>completely focused </a:t>
            </a:r>
            <a:r>
              <a:rPr lang="en-CA" sz="1200" dirty="0"/>
              <a:t>and absorbed in what one is doing. It can be focusing on one’s own breath and then absorbing one’s surrounding with an </a:t>
            </a:r>
            <a:r>
              <a:rPr lang="en-CA" sz="1400" b="1" dirty="0"/>
              <a:t>open and curious mind</a:t>
            </a:r>
            <a:r>
              <a:rPr lang="en-CA" sz="1200" dirty="0"/>
              <a:t>. One can unleash their full potential when they are practicing mindfulness. One can practice mindfulness with even as little as 5 minutes a day. </a:t>
            </a:r>
          </a:p>
          <a:p>
            <a:pPr marL="0" indent="0" algn="just">
              <a:buNone/>
            </a:pPr>
            <a:r>
              <a:rPr lang="en-CA" sz="1200" dirty="0"/>
              <a:t>	</a:t>
            </a:r>
            <a:r>
              <a:rPr lang="en-CA" sz="1200" dirty="0">
                <a:hlinkClick r:id="" action="ppaction://hlinkshowjump?jump=lastslide"/>
              </a:rPr>
              <a:t>- Smiling Mind App</a:t>
            </a:r>
            <a:endParaRPr lang="en-CA" sz="1200" dirty="0"/>
          </a:p>
        </p:txBody>
      </p:sp>
      <p:sp>
        <p:nvSpPr>
          <p:cNvPr id="5" name="Content Placeholder 3">
            <a:hlinkClick r:id="" action="ppaction://hlinkshowjump?jump=lastslide"/>
            <a:extLst>
              <a:ext uri="{FF2B5EF4-FFF2-40B4-BE49-F238E27FC236}">
                <a16:creationId xmlns:a16="http://schemas.microsoft.com/office/drawing/2014/main" id="{55AF230F-779F-447A-A03E-01845A2132E2}"/>
              </a:ext>
            </a:extLst>
          </p:cNvPr>
          <p:cNvSpPr txBox="1">
            <a:spLocks/>
          </p:cNvSpPr>
          <p:nvPr/>
        </p:nvSpPr>
        <p:spPr>
          <a:xfrm rot="20836990">
            <a:off x="290869" y="2039779"/>
            <a:ext cx="5769006" cy="3612219"/>
          </a:xfrm>
          <a:prstGeom prst="cloudCallout">
            <a:avLst>
              <a:gd name="adj1" fmla="val 23608"/>
              <a:gd name="adj2" fmla="val 66259"/>
            </a:avLst>
          </a:prstGeom>
          <a:solidFill>
            <a:srgbClr val="FEF3D9"/>
          </a:solidFill>
        </p:spPr>
        <p:style>
          <a:lnRef idx="2">
            <a:schemeClr val="accent4"/>
          </a:lnRef>
          <a:fillRef idx="1">
            <a:schemeClr val="lt1"/>
          </a:fillRef>
          <a:effectRef idx="0">
            <a:schemeClr val="accent4"/>
          </a:effectRef>
          <a:fontRef idx="minor">
            <a:schemeClr val="dk1"/>
          </a:fontRef>
        </p:style>
        <p:txBody>
          <a:bodyPr vert="horz" wrap="square" lIns="91440" tIns="45720" rIns="91440" bIns="45720" rtlCol="0">
            <a:sp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dk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dk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dk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dk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dk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dk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dk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dk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dk1"/>
                </a:solidFill>
                <a:latin typeface="+mn-lt"/>
                <a:ea typeface="+mn-ea"/>
                <a:cs typeface="+mn-cs"/>
              </a:defRPr>
            </a:lvl9pPr>
          </a:lstStyle>
          <a:p>
            <a:pPr marL="0" indent="0" algn="just">
              <a:buNone/>
            </a:pPr>
            <a:r>
              <a:rPr lang="en-US" sz="1200" dirty="0"/>
              <a:t>Mindfulness means maintaining a moment-by-moment awareness of our thoughts, feelings, bodily sensations, and surrounding environment, through a gentle, nurturing lens. It involves </a:t>
            </a:r>
            <a:r>
              <a:rPr lang="en-US" sz="1400" b="1" dirty="0"/>
              <a:t>acceptance</a:t>
            </a:r>
            <a:r>
              <a:rPr lang="en-US" sz="1200" dirty="0"/>
              <a:t>, meaning that we pay attention to our thoughts and feelings without judging them—without believing, for instance, that there’s a “right” or “wrong” way to think or feel in a given moment. When we practice mindfulness, our thoughts tune into what we’re sensing in the </a:t>
            </a:r>
            <a:r>
              <a:rPr lang="en-US" sz="1400" b="1" dirty="0"/>
              <a:t>present </a:t>
            </a:r>
            <a:r>
              <a:rPr lang="en-US" sz="1200" dirty="0"/>
              <a:t>moment rather than rehashing the past or imagining the future.</a:t>
            </a:r>
          </a:p>
          <a:p>
            <a:pPr marL="0" indent="0" algn="ctr">
              <a:buNone/>
            </a:pPr>
            <a:r>
              <a:rPr lang="en-US" sz="1200" dirty="0"/>
              <a:t>- </a:t>
            </a:r>
            <a:r>
              <a:rPr lang="en-US" sz="1200" dirty="0">
                <a:hlinkClick r:id="" action="ppaction://hlinkshowjump?jump=lastslide"/>
              </a:rPr>
              <a:t>Greater Good Magazine</a:t>
            </a:r>
            <a:endParaRPr lang="en-CA" sz="1200" dirty="0"/>
          </a:p>
        </p:txBody>
      </p:sp>
      <p:sp>
        <p:nvSpPr>
          <p:cNvPr id="6" name="Content Placeholder 3">
            <a:hlinkClick r:id="" action="ppaction://hlinkshowjump?jump=lastslide"/>
            <a:extLst>
              <a:ext uri="{FF2B5EF4-FFF2-40B4-BE49-F238E27FC236}">
                <a16:creationId xmlns:a16="http://schemas.microsoft.com/office/drawing/2014/main" id="{6B4D116B-9AD8-4AC4-A424-C497541E4D98}"/>
              </a:ext>
            </a:extLst>
          </p:cNvPr>
          <p:cNvSpPr txBox="1">
            <a:spLocks/>
          </p:cNvSpPr>
          <p:nvPr/>
        </p:nvSpPr>
        <p:spPr>
          <a:xfrm>
            <a:off x="7778431" y="3852488"/>
            <a:ext cx="4134787" cy="2853232"/>
          </a:xfrm>
          <a:prstGeom prst="cloudCallout">
            <a:avLst>
              <a:gd name="adj1" fmla="val -58621"/>
              <a:gd name="adj2" fmla="val 28835"/>
            </a:avLst>
          </a:prstGeom>
          <a:solidFill>
            <a:srgbClr val="FEF3D9"/>
          </a:solidFill>
        </p:spPr>
        <p:style>
          <a:lnRef idx="2">
            <a:schemeClr val="accent4"/>
          </a:lnRef>
          <a:fillRef idx="1">
            <a:schemeClr val="lt1"/>
          </a:fillRef>
          <a:effectRef idx="0">
            <a:schemeClr val="accent4"/>
          </a:effectRef>
          <a:fontRef idx="minor">
            <a:schemeClr val="dk1"/>
          </a:fontRef>
        </p:style>
        <p:txBody>
          <a:bodyPr vert="horz" wrap="square" lIns="91440" tIns="45720" rIns="91440" bIns="45720" rtlCol="0">
            <a:sp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dk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dk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dk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dk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dk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dk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dk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dk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dk1"/>
                </a:solidFill>
                <a:latin typeface="+mn-lt"/>
                <a:ea typeface="+mn-ea"/>
                <a:cs typeface="+mn-cs"/>
              </a:defRPr>
            </a:lvl9pPr>
          </a:lstStyle>
          <a:p>
            <a:pPr marL="0" indent="0" algn="just">
              <a:buNone/>
            </a:pPr>
            <a:r>
              <a:rPr lang="en-US" sz="1200" dirty="0"/>
              <a:t>Mindfulness is the practice of purposely focusing your attention on the present moment—and accepting it without judgment. Mindfulness is now being examined scientifically and has been found to be a key element in </a:t>
            </a:r>
            <a:r>
              <a:rPr lang="en-US" sz="1400" b="1" dirty="0"/>
              <a:t>stress reduction </a:t>
            </a:r>
            <a:r>
              <a:rPr lang="en-US" sz="1200" dirty="0"/>
              <a:t>and </a:t>
            </a:r>
            <a:r>
              <a:rPr lang="en-US" sz="1400" b="1" dirty="0"/>
              <a:t>overall happiness.</a:t>
            </a:r>
          </a:p>
          <a:p>
            <a:pPr marL="0" indent="0" algn="ctr">
              <a:buNone/>
            </a:pPr>
            <a:r>
              <a:rPr lang="en-US" sz="1200" dirty="0">
                <a:hlinkClick r:id="" action="ppaction://hlinkshowjump?jump=lastslide"/>
              </a:rPr>
              <a:t>- Help Guide</a:t>
            </a:r>
            <a:endParaRPr lang="en-CA" sz="1200" dirty="0"/>
          </a:p>
        </p:txBody>
      </p:sp>
    </p:spTree>
    <p:extLst>
      <p:ext uri="{BB962C8B-B14F-4D97-AF65-F5344CB8AC3E}">
        <p14:creationId xmlns:p14="http://schemas.microsoft.com/office/powerpoint/2010/main" val="16067677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4">
                                            <p:bg/>
                                          </p:spTgt>
                                        </p:tgtEl>
                                        <p:attrNameLst>
                                          <p:attrName>style.visibility</p:attrName>
                                        </p:attrNameLst>
                                      </p:cBhvr>
                                      <p:to>
                                        <p:strVal val="visible"/>
                                      </p:to>
                                    </p:set>
                                    <p:animEffect transition="in" filter="randombar(horizontal)">
                                      <p:cBhvr>
                                        <p:cTn id="23" dur="500"/>
                                        <p:tgtEl>
                                          <p:spTgt spid="4">
                                            <p:bg/>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randombar(horizontal)">
                                      <p:cBhvr>
                                        <p:cTn id="28" dur="500"/>
                                        <p:tgtEl>
                                          <p:spTgt spid="4">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randombar(horizontal)">
                                      <p:cBhvr>
                                        <p:cTn id="33"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CB4CD-ED05-4768-A55B-0AF3A36CCE77}"/>
              </a:ext>
            </a:extLst>
          </p:cNvPr>
          <p:cNvSpPr>
            <a:spLocks noGrp="1"/>
          </p:cNvSpPr>
          <p:nvPr>
            <p:ph type="title"/>
          </p:nvPr>
        </p:nvSpPr>
        <p:spPr>
          <a:xfrm>
            <a:off x="988406" y="1473693"/>
            <a:ext cx="6810636" cy="2166153"/>
          </a:xfrm>
          <a:prstGeom prst="wave">
            <a:avLst>
              <a:gd name="adj1" fmla="val 12500"/>
              <a:gd name="adj2" fmla="val -2867"/>
            </a:avLst>
          </a:prstGeom>
          <a:noFill/>
          <a:ln>
            <a:noFill/>
          </a:ln>
        </p:spPr>
        <p:style>
          <a:lnRef idx="2">
            <a:schemeClr val="accent1"/>
          </a:lnRef>
          <a:fillRef idx="1">
            <a:schemeClr val="lt1"/>
          </a:fillRef>
          <a:effectRef idx="0">
            <a:schemeClr val="accent1"/>
          </a:effectRef>
          <a:fontRef idx="minor">
            <a:schemeClr val="dk1"/>
          </a:fontRef>
        </p:style>
        <p:txBody>
          <a:bodyPr>
            <a:prstTxWarp prst="textDeflate">
              <a:avLst/>
            </a:prstTxWarp>
            <a:noAutofit/>
          </a:bodyPr>
          <a:lstStyle/>
          <a:p>
            <a:r>
              <a:rPr lang="en-CA" sz="9600" dirty="0">
                <a:solidFill>
                  <a:schemeClr val="accent5">
                    <a:lumMod val="75000"/>
                  </a:schemeClr>
                </a:solidFill>
                <a:latin typeface="Modern Love Caps" panose="04070805081001020A01" pitchFamily="82" charset="0"/>
              </a:rPr>
              <a:t>DESIGN</a:t>
            </a:r>
            <a:endParaRPr lang="en-US" sz="8800" dirty="0">
              <a:solidFill>
                <a:schemeClr val="accent5">
                  <a:lumMod val="75000"/>
                </a:schemeClr>
              </a:solidFill>
              <a:latin typeface="Modern Love Caps" panose="04070805081001020A01" pitchFamily="82" charset="0"/>
            </a:endParaRPr>
          </a:p>
        </p:txBody>
      </p:sp>
      <p:sp>
        <p:nvSpPr>
          <p:cNvPr id="4" name="TextBox 3">
            <a:extLst>
              <a:ext uri="{FF2B5EF4-FFF2-40B4-BE49-F238E27FC236}">
                <a16:creationId xmlns:a16="http://schemas.microsoft.com/office/drawing/2014/main" id="{18B4EB70-7FF4-4EE7-8B25-1F5F3E322494}"/>
              </a:ext>
            </a:extLst>
          </p:cNvPr>
          <p:cNvSpPr txBox="1"/>
          <p:nvPr/>
        </p:nvSpPr>
        <p:spPr>
          <a:xfrm>
            <a:off x="670272" y="3348151"/>
            <a:ext cx="7679185" cy="1754326"/>
          </a:xfrm>
          <a:prstGeom prst="rect">
            <a:avLst/>
          </a:prstGeom>
          <a:noFill/>
        </p:spPr>
        <p:txBody>
          <a:bodyPr wrap="square" rtlCol="0">
            <a:spAutoFit/>
          </a:bodyPr>
          <a:lstStyle/>
          <a:p>
            <a:pPr algn="ctr"/>
            <a:r>
              <a:rPr lang="en-CA" sz="3600" dirty="0">
                <a:latin typeface="Modern Love Grunge" panose="04070805081005020601" pitchFamily="82" charset="0"/>
              </a:rPr>
              <a:t>With the goal and model in mind, </a:t>
            </a:r>
          </a:p>
          <a:p>
            <a:pPr algn="ctr"/>
            <a:r>
              <a:rPr lang="en-CA" sz="3600" dirty="0">
                <a:latin typeface="Modern Love Grunge" panose="04070805081005020601" pitchFamily="82" charset="0"/>
              </a:rPr>
              <a:t>I will emphasize reduction of stress and anxiety.</a:t>
            </a:r>
            <a:endParaRPr lang="en-US" sz="3600" dirty="0">
              <a:latin typeface="Modern Love Grunge" panose="04070805081005020601" pitchFamily="82" charset="0"/>
            </a:endParaRPr>
          </a:p>
        </p:txBody>
      </p:sp>
      <p:pic>
        <p:nvPicPr>
          <p:cNvPr id="6" name="Picture 5" descr="A silhouette of a person&#10;&#10;Description automatically generated">
            <a:extLst>
              <a:ext uri="{FF2B5EF4-FFF2-40B4-BE49-F238E27FC236}">
                <a16:creationId xmlns:a16="http://schemas.microsoft.com/office/drawing/2014/main" id="{B7ED2EBF-AAE4-45C3-B34A-B68750F39A6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167240" y="1145220"/>
            <a:ext cx="5171242" cy="5171242"/>
          </a:xfrm>
          <a:prstGeom prst="rect">
            <a:avLst/>
          </a:prstGeom>
        </p:spPr>
      </p:pic>
    </p:spTree>
    <p:extLst>
      <p:ext uri="{BB962C8B-B14F-4D97-AF65-F5344CB8AC3E}">
        <p14:creationId xmlns:p14="http://schemas.microsoft.com/office/powerpoint/2010/main" val="248184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0262-1CB1-46E3-AC81-2368A3EC1392}"/>
              </a:ext>
            </a:extLst>
          </p:cNvPr>
          <p:cNvSpPr>
            <a:spLocks noGrp="1"/>
          </p:cNvSpPr>
          <p:nvPr>
            <p:ph type="title"/>
          </p:nvPr>
        </p:nvSpPr>
        <p:spPr>
          <a:xfrm>
            <a:off x="1069847" y="4242816"/>
            <a:ext cx="9885197" cy="1463040"/>
          </a:xfrm>
        </p:spPr>
        <p:txBody>
          <a:bodyPr>
            <a:normAutofit fontScale="90000"/>
          </a:bodyPr>
          <a:lstStyle/>
          <a:p>
            <a:pPr algn="ctr"/>
            <a:r>
              <a:rPr lang="en-CA" sz="11500" dirty="0">
                <a:effectLst>
                  <a:outerShdw blurRad="38100" dist="38100" dir="2700000" algn="tl">
                    <a:srgbClr val="000000">
                      <a:alpha val="43137"/>
                    </a:srgbClr>
                  </a:outerShdw>
                </a:effectLst>
                <a:latin typeface="Modern Love Grunge" panose="04070805081005020601" pitchFamily="82" charset="0"/>
              </a:rPr>
              <a:t>SCHEDULE</a:t>
            </a:r>
            <a:endParaRPr lang="en-US" sz="11500" dirty="0">
              <a:effectLst>
                <a:outerShdw blurRad="38100" dist="38100" dir="2700000" algn="tl">
                  <a:srgbClr val="000000">
                    <a:alpha val="43137"/>
                  </a:srgbClr>
                </a:outerShdw>
              </a:effectLst>
              <a:latin typeface="Modern Love Grunge" panose="04070805081005020601" pitchFamily="82" charset="0"/>
            </a:endParaRPr>
          </a:p>
        </p:txBody>
      </p:sp>
      <p:sp>
        <p:nvSpPr>
          <p:cNvPr id="3" name="Text Placeholder 2">
            <a:extLst>
              <a:ext uri="{FF2B5EF4-FFF2-40B4-BE49-F238E27FC236}">
                <a16:creationId xmlns:a16="http://schemas.microsoft.com/office/drawing/2014/main" id="{4332AAE6-E052-441C-9E20-75E9C479BF7A}"/>
              </a:ext>
            </a:extLst>
          </p:cNvPr>
          <p:cNvSpPr>
            <a:spLocks noGrp="1"/>
          </p:cNvSpPr>
          <p:nvPr>
            <p:ph type="body" idx="1"/>
          </p:nvPr>
        </p:nvSpPr>
        <p:spPr>
          <a:xfrm>
            <a:off x="1066799" y="5733288"/>
            <a:ext cx="9885196" cy="438912"/>
          </a:xfrm>
        </p:spPr>
        <p:txBody>
          <a:bodyPr/>
          <a:lstStyle/>
          <a:p>
            <a:endParaRPr lang="en-US" dirty="0"/>
          </a:p>
        </p:txBody>
      </p:sp>
    </p:spTree>
    <p:extLst>
      <p:ext uri="{BB962C8B-B14F-4D97-AF65-F5344CB8AC3E}">
        <p14:creationId xmlns:p14="http://schemas.microsoft.com/office/powerpoint/2010/main" val="2981344548"/>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128078"/>
            <a:ext cx="5029200" cy="1350962"/>
          </a:xfrm>
        </p:spPr>
        <p:txBody>
          <a:bodyPr>
            <a:normAutofit/>
          </a:bodyPr>
          <a:lstStyle/>
          <a:p>
            <a:r>
              <a:rPr lang="en-CA" sz="4900" dirty="0">
                <a:latin typeface="Modern Love Grunge" panose="04070805081005020601" pitchFamily="82" charset="0"/>
              </a:rPr>
              <a:t>W</a:t>
            </a:r>
            <a:r>
              <a:rPr lang="en-US" sz="4900" dirty="0">
                <a:latin typeface="Modern Love Grunge" panose="04070805081005020601" pitchFamily="82" charset="0"/>
              </a:rPr>
              <a:t>eek 1 </a:t>
            </a:r>
            <a:br>
              <a:rPr lang="en-US" dirty="0">
                <a:latin typeface="Modern Love Grunge" panose="04070805081005020601" pitchFamily="82" charset="0"/>
              </a:rPr>
            </a:br>
            <a:r>
              <a:rPr lang="en-US" sz="3200" dirty="0">
                <a:latin typeface="Modern Love Grunge" panose="04070805081005020601" pitchFamily="82" charset="0"/>
              </a:rPr>
              <a:t>January 6 – January 12</a:t>
            </a:r>
            <a:endParaRPr lang="en-US" dirty="0">
              <a:latin typeface="Modern Love Grunge" panose="04070805081005020601" pitchFamily="82" charset="0"/>
            </a:endParaRPr>
          </a:p>
        </p:txBody>
      </p:sp>
      <p:sp>
        <p:nvSpPr>
          <p:cNvPr id="3" name="Content Placeholder 2"/>
          <p:cNvSpPr>
            <a:spLocks noGrp="1"/>
          </p:cNvSpPr>
          <p:nvPr>
            <p:ph idx="1"/>
          </p:nvPr>
        </p:nvSpPr>
        <p:spPr>
          <a:xfrm>
            <a:off x="1066800" y="2710180"/>
            <a:ext cx="4439920" cy="2778759"/>
          </a:xfrm>
        </p:spPr>
        <p:txBody>
          <a:bodyPr>
            <a:normAutofit fontScale="85000" lnSpcReduction="10000"/>
          </a:bodyPr>
          <a:lstStyle/>
          <a:p>
            <a:r>
              <a:rPr lang="en-CA" sz="3200" dirty="0">
                <a:latin typeface="Modern Love Caps" panose="020B0604020202020204" pitchFamily="82" charset="0"/>
                <a:ea typeface="STCaiyun" panose="020B0503020204020204" pitchFamily="2" charset="-122"/>
              </a:rPr>
              <a:t>C</a:t>
            </a:r>
            <a:r>
              <a:rPr lang="en-US" sz="3200" dirty="0">
                <a:latin typeface="Modern Love Caps" panose="020B0604020202020204" pitchFamily="82" charset="0"/>
                <a:ea typeface="STCaiyun" panose="020B0503020204020204" pitchFamily="2" charset="-122"/>
              </a:rPr>
              <a:t>hoose a project for COMM2700 Winter 2020 Semester</a:t>
            </a:r>
          </a:p>
          <a:p>
            <a:r>
              <a:rPr lang="en-US" sz="3200" dirty="0">
                <a:latin typeface="Modern Love Caps" panose="020B0604020202020204" pitchFamily="82" charset="0"/>
                <a:ea typeface="STCaiyun" panose="020B0503020204020204" pitchFamily="2" charset="-122"/>
              </a:rPr>
              <a:t>Find applications and tools that can supplement project</a:t>
            </a:r>
          </a:p>
          <a:p>
            <a:r>
              <a:rPr lang="en-US" sz="3200" dirty="0">
                <a:latin typeface="Modern Love Caps" panose="020B0604020202020204" pitchFamily="82" charset="0"/>
                <a:ea typeface="STCaiyun" panose="020B0503020204020204" pitchFamily="2" charset="-122"/>
              </a:rPr>
              <a:t>Create a work plan</a:t>
            </a:r>
          </a:p>
        </p:txBody>
      </p:sp>
      <p:pic>
        <p:nvPicPr>
          <p:cNvPr id="8" name="Picture 7" descr="A close up of a logo&#10;&#10;Description automatically generated">
            <a:extLst>
              <a:ext uri="{FF2B5EF4-FFF2-40B4-BE49-F238E27FC236}">
                <a16:creationId xmlns:a16="http://schemas.microsoft.com/office/drawing/2014/main" id="{277D543F-AE09-46B4-B330-61648B1B7075}"/>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92800" y="736600"/>
            <a:ext cx="5384800" cy="5384800"/>
          </a:xfrm>
          <a:prstGeom prst="rect">
            <a:avLst/>
          </a:prstGeom>
        </p:spPr>
      </p:pic>
    </p:spTree>
    <p:extLst>
      <p:ext uri="{BB962C8B-B14F-4D97-AF65-F5344CB8AC3E}">
        <p14:creationId xmlns:p14="http://schemas.microsoft.com/office/powerpoint/2010/main" val="225353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F4429-4B3A-453F-825A-AED7FBB46323}"/>
              </a:ext>
            </a:extLst>
          </p:cNvPr>
          <p:cNvSpPr>
            <a:spLocks noGrp="1"/>
          </p:cNvSpPr>
          <p:nvPr>
            <p:ph type="title"/>
          </p:nvPr>
        </p:nvSpPr>
        <p:spPr>
          <a:xfrm>
            <a:off x="1148080" y="482282"/>
            <a:ext cx="3027680" cy="891858"/>
          </a:xfrm>
        </p:spPr>
        <p:txBody>
          <a:bodyPr>
            <a:normAutofit/>
          </a:bodyPr>
          <a:lstStyle/>
          <a:p>
            <a:r>
              <a:rPr lang="en-CA" sz="2800" dirty="0">
                <a:latin typeface="Modern Love Caps" panose="04070805081001020A01" pitchFamily="82" charset="0"/>
              </a:rPr>
              <a:t>Application Chosen:</a:t>
            </a:r>
            <a:endParaRPr lang="en-US" sz="2800" dirty="0">
              <a:latin typeface="Modern Love Caps" panose="04070805081001020A01" pitchFamily="82" charset="0"/>
            </a:endParaRPr>
          </a:p>
        </p:txBody>
      </p:sp>
      <p:pic>
        <p:nvPicPr>
          <p:cNvPr id="1026" name="Picture 2" descr="Related image">
            <a:extLst>
              <a:ext uri="{FF2B5EF4-FFF2-40B4-BE49-F238E27FC236}">
                <a16:creationId xmlns:a16="http://schemas.microsoft.com/office/drawing/2014/main" id="{44A995C6-8A3E-4C76-8BD6-F498A5A6B9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6720" y="1183958"/>
            <a:ext cx="4267200" cy="42672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94A20D43-16C5-4065-A1F6-4238FF380E5A}"/>
              </a:ext>
            </a:extLst>
          </p:cNvPr>
          <p:cNvSpPr txBox="1">
            <a:spLocks/>
          </p:cNvSpPr>
          <p:nvPr/>
        </p:nvSpPr>
        <p:spPr>
          <a:xfrm>
            <a:off x="4693920" y="2344261"/>
            <a:ext cx="6786878" cy="216947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a:lstStyle>
          <a:p>
            <a:pPr algn="just"/>
            <a:r>
              <a:rPr lang="en-CA" sz="3200" dirty="0">
                <a:latin typeface="Arial Black" panose="020B0A04020102020204" pitchFamily="34" charset="0"/>
              </a:rPr>
              <a:t>SMILING MIND </a:t>
            </a:r>
            <a:r>
              <a:rPr lang="en-US" sz="2400" dirty="0">
                <a:latin typeface="Gill Sans Nova Light" panose="020B0302020104020203" pitchFamily="34" charset="0"/>
              </a:rPr>
              <a:t>is a non-for-profit web and app-based meditation program. It was developed by psychologists and educators to help bring mindfulness into people’s lives. </a:t>
            </a:r>
          </a:p>
          <a:p>
            <a:pPr algn="just"/>
            <a:endParaRPr lang="en-US" sz="2400" dirty="0">
              <a:latin typeface="Gill Sans Nova Light" panose="020B0302020104020203" pitchFamily="34" charset="0"/>
            </a:endParaRPr>
          </a:p>
          <a:p>
            <a:r>
              <a:rPr lang="en-CA" sz="1400" dirty="0">
                <a:latin typeface="Gill Sans Nova Light" panose="020B0302020104020203" pitchFamily="34" charset="0"/>
              </a:rPr>
              <a:t>To get more information on the application, visit </a:t>
            </a:r>
            <a:r>
              <a:rPr lang="en-US" sz="2000" dirty="0">
                <a:latin typeface="Tw Cen MT Condensed" panose="020B0606020104020203" pitchFamily="34" charset="0"/>
                <a:hlinkClick r:id="rId3"/>
              </a:rPr>
              <a:t>https://www.smilingmind.com.au/about-us</a:t>
            </a:r>
            <a:endParaRPr lang="en-CA" sz="2800" dirty="0">
              <a:latin typeface="Tw Cen MT Condensed" panose="020B0606020104020203" pitchFamily="34" charset="0"/>
            </a:endParaRPr>
          </a:p>
        </p:txBody>
      </p:sp>
    </p:spTree>
    <p:extLst>
      <p:ext uri="{BB962C8B-B14F-4D97-AF65-F5344CB8AC3E}">
        <p14:creationId xmlns:p14="http://schemas.microsoft.com/office/powerpoint/2010/main" val="1963233949"/>
      </p:ext>
    </p:extLst>
  </p:cSld>
  <p:clrMapOvr>
    <a:masterClrMapping/>
  </p:clrMapOvr>
  <p:transition spd="slow">
    <p:push dir="u"/>
  </p:transition>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BAB194D5EA99048AD3A13FAD98B2126" ma:contentTypeVersion="11" ma:contentTypeDescription="Create a new document." ma:contentTypeScope="" ma:versionID="590137e6038d10eb6c6a43357ee0b6d5">
  <xsd:schema xmlns:xsd="http://www.w3.org/2001/XMLSchema" xmlns:xs="http://www.w3.org/2001/XMLSchema" xmlns:p="http://schemas.microsoft.com/office/2006/metadata/properties" xmlns:ns3="213ccd01-2797-43b0-9b6c-cdde795fafff" xmlns:ns4="0e0e46dd-8fe2-4bdf-8e33-3e20f7420fd4" targetNamespace="http://schemas.microsoft.com/office/2006/metadata/properties" ma:root="true" ma:fieldsID="4eabb987b9292672ec51b5d5dddc95a8" ns3:_="" ns4:_="">
    <xsd:import namespace="213ccd01-2797-43b0-9b6c-cdde795fafff"/>
    <xsd:import namespace="0e0e46dd-8fe2-4bdf-8e33-3e20f7420fd4"/>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3ccd01-2797-43b0-9b6c-cdde795faf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0e46dd-8fe2-4bdf-8e33-3e20f7420fd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01BC0BA-1A4A-496A-AD9F-8E3691D86706}">
  <ds:schemaRefs>
    <ds:schemaRef ds:uri="http://schemas.microsoft.com/sharepoint/v3/contenttype/forms"/>
  </ds:schemaRefs>
</ds:datastoreItem>
</file>

<file path=customXml/itemProps2.xml><?xml version="1.0" encoding="utf-8"?>
<ds:datastoreItem xmlns:ds="http://schemas.openxmlformats.org/officeDocument/2006/customXml" ds:itemID="{921F4264-5324-4322-99FA-06157F0A5D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3ccd01-2797-43b0-9b6c-cdde795fafff"/>
    <ds:schemaRef ds:uri="0e0e46dd-8fe2-4bdf-8e33-3e20f7420f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DE46E35-FD01-4AA4-B84D-1485B2C6C21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Cherry blossom nature presentation (widescreen)</Template>
  <TotalTime>310</TotalTime>
  <Words>2375</Words>
  <Application>Microsoft Office PowerPoint</Application>
  <PresentationFormat>Widescreen</PresentationFormat>
  <Paragraphs>381</Paragraphs>
  <Slides>30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Arial</vt:lpstr>
      <vt:lpstr>Arial Black</vt:lpstr>
      <vt:lpstr>Calibri</vt:lpstr>
      <vt:lpstr>Cambria</vt:lpstr>
      <vt:lpstr>Gill Sans MT</vt:lpstr>
      <vt:lpstr>Gill Sans Nova Light</vt:lpstr>
      <vt:lpstr>Modern Love</vt:lpstr>
      <vt:lpstr>Modern Love Caps</vt:lpstr>
      <vt:lpstr>Modern Love Grunge</vt:lpstr>
      <vt:lpstr>Tw Cen MT Condensed</vt:lpstr>
      <vt:lpstr>Cherry Blossom 16x9</vt:lpstr>
      <vt:lpstr>ROAD TO MINDFULNESS</vt:lpstr>
      <vt:lpstr>INTRODUCTION</vt:lpstr>
      <vt:lpstr>GOAL</vt:lpstr>
      <vt:lpstr>PERFORMANCE MEASURES</vt:lpstr>
      <vt:lpstr>CONCEPT MODEL</vt:lpstr>
      <vt:lpstr>DESIGN</vt:lpstr>
      <vt:lpstr>SCHEDULE</vt:lpstr>
      <vt:lpstr>Week 1  January 6 – January 12</vt:lpstr>
      <vt:lpstr>Application Chosen:</vt:lpstr>
      <vt:lpstr>Week 2  January 13 – January 19</vt:lpstr>
      <vt:lpstr>D O C U M E N T A T I O N</vt:lpstr>
      <vt:lpstr>Week 3  January 20 - January 26</vt:lpstr>
      <vt:lpstr>D O C U M E N T A T I O N</vt:lpstr>
      <vt:lpstr>Week 4  January 27-February 2</vt:lpstr>
      <vt:lpstr>D O C U M E N T A T I O N</vt:lpstr>
      <vt:lpstr>Week 5  February 3 - February 9</vt:lpstr>
      <vt:lpstr>D O C U M E N T A T I O N</vt:lpstr>
      <vt:lpstr>Week 6  February 10 - February 16</vt:lpstr>
      <vt:lpstr>D O C U M E N T A T I O N</vt:lpstr>
      <vt:lpstr>Week 7  February 17 - February 23</vt:lpstr>
      <vt:lpstr>D O C U M E N T A T I O N</vt:lpstr>
      <vt:lpstr>Week 8  February 24 – March 1</vt:lpstr>
      <vt:lpstr>D O C U M E N T A T I O N</vt:lpstr>
      <vt:lpstr>Week 9  March 2 – March 8</vt:lpstr>
      <vt:lpstr>D O C U M E N T A T I O N</vt:lpstr>
      <vt:lpstr>Completed 24 Sessions</vt:lpstr>
      <vt:lpstr>ANALYSIS &amp; CONNECTION</vt:lpstr>
      <vt:lpstr>Learned Skills: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TO MINDFULNESS</dc:title>
  <dc:creator>Ernestyne Lu</dc:creator>
  <cp:lastModifiedBy>Ernestyne Lu</cp:lastModifiedBy>
  <cp:revision>5</cp:revision>
  <dcterms:created xsi:type="dcterms:W3CDTF">2020-01-07T22:34:33Z</dcterms:created>
  <dcterms:modified xsi:type="dcterms:W3CDTF">2020-03-26T03:03:56Z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0x010100ABAB194D5EA99048AD3A13FAD98B2126</vt:lpwstr>
  </property>
</Properties>
</file>